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4.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4"/>
    <p:sldMasterId id="2147483718" r:id="rId5"/>
    <p:sldMasterId id="2147483741" r:id="rId6"/>
    <p:sldMasterId id="2147483778" r:id="rId7"/>
    <p:sldMasterId id="2147483819" r:id="rId8"/>
  </p:sldMasterIdLst>
  <p:notesMasterIdLst>
    <p:notesMasterId r:id="rId21"/>
  </p:notesMasterIdLst>
  <p:sldIdLst>
    <p:sldId id="256" r:id="rId9"/>
    <p:sldId id="4071" r:id="rId10"/>
    <p:sldId id="738" r:id="rId11"/>
    <p:sldId id="4089" r:id="rId12"/>
    <p:sldId id="4090" r:id="rId13"/>
    <p:sldId id="4091" r:id="rId14"/>
    <p:sldId id="4062" r:id="rId15"/>
    <p:sldId id="4077" r:id="rId16"/>
    <p:sldId id="4080" r:id="rId17"/>
    <p:sldId id="4078" r:id="rId18"/>
    <p:sldId id="4069" r:id="rId19"/>
    <p:sldId id="4088" r:id="rId20"/>
  </p:sldIdLst>
  <p:sldSz cx="12192000" cy="6858000"/>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CFDD"/>
    <a:srgbClr val="F0F0F0"/>
    <a:srgbClr val="F3F6F9"/>
    <a:srgbClr val="06304B"/>
    <a:srgbClr val="F5F8FA"/>
    <a:srgbClr val="E4EBF1"/>
    <a:srgbClr val="E5ECF1"/>
    <a:srgbClr val="F1F5F8"/>
    <a:srgbClr val="726353"/>
    <a:srgbClr val="CCDA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8ADF0E-566E-49DB-8AB8-5A9FB958C9D7}" v="53" dt="2025-08-18T11:32:25.0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36" autoAdjust="0"/>
    <p:restoredTop sz="81046" autoAdjust="0"/>
  </p:normalViewPr>
  <p:slideViewPr>
    <p:cSldViewPr snapToGrid="0">
      <p:cViewPr varScale="1">
        <p:scale>
          <a:sx n="89" d="100"/>
          <a:sy n="89" d="100"/>
        </p:scale>
        <p:origin x="52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tags" Target="tags/tag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91086D-216E-4B1D-B62D-527F060EF9B9}" type="datetimeFigureOut">
              <a:rPr lang="en-CA" smtClean="0"/>
              <a:t>2025-12-15</a:t>
            </a:fld>
            <a:endParaRPr lang="en-C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24E187-14C4-4874-B1B3-305A84AA41C6}" type="slidenum">
              <a:rPr lang="en-CA" smtClean="0"/>
              <a:t>‹#›</a:t>
            </a:fld>
            <a:endParaRPr lang="en-CA" dirty="0"/>
          </a:p>
        </p:txBody>
      </p:sp>
    </p:spTree>
    <p:extLst>
      <p:ext uri="{BB962C8B-B14F-4D97-AF65-F5344CB8AC3E}">
        <p14:creationId xmlns:p14="http://schemas.microsoft.com/office/powerpoint/2010/main" val="1182217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our residents think about infrastructure, most picture what’s right in front of them, the roads, the sidewalks and the buildings. But what we don’t see is just as important. This is the story of how Oxford, Nova Scotia, is facing hard truths about its infrastructure and using asset management to turn limited resources into a sustainable plan for the future.</a:t>
            </a:r>
            <a:endParaRPr lang="en-CA" dirty="0"/>
          </a:p>
        </p:txBody>
      </p:sp>
      <p:sp>
        <p:nvSpPr>
          <p:cNvPr id="4" name="Slide Number Placeholder 3"/>
          <p:cNvSpPr>
            <a:spLocks noGrp="1"/>
          </p:cNvSpPr>
          <p:nvPr>
            <p:ph type="sldNum" sz="quarter" idx="5"/>
          </p:nvPr>
        </p:nvSpPr>
        <p:spPr/>
        <p:txBody>
          <a:bodyPr/>
          <a:lstStyle/>
          <a:p>
            <a:fld id="{D324E187-14C4-4874-B1B3-305A84AA41C6}" type="slidenum">
              <a:rPr lang="en-CA" smtClean="0"/>
              <a:t>1</a:t>
            </a:fld>
            <a:endParaRPr lang="en-CA" dirty="0"/>
          </a:p>
        </p:txBody>
      </p:sp>
    </p:spTree>
    <p:extLst>
      <p:ext uri="{BB962C8B-B14F-4D97-AF65-F5344CB8AC3E}">
        <p14:creationId xmlns:p14="http://schemas.microsoft.com/office/powerpoint/2010/main" val="3761982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483BA8-E756-4FB7-D5B0-4102EB53CA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4D9E87-65FA-1EDF-72A7-20CEC402C3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14EAEE-83CD-E7E5-9FE3-4FE0A97139EC}"/>
              </a:ext>
            </a:extLst>
          </p:cNvPr>
          <p:cNvSpPr>
            <a:spLocks noGrp="1"/>
          </p:cNvSpPr>
          <p:nvPr>
            <p:ph type="body" idx="1"/>
          </p:nvPr>
        </p:nvSpPr>
        <p:spPr/>
        <p:txBody>
          <a:bodyPr/>
          <a:lstStyle/>
          <a:p>
            <a:r>
              <a:rPr lang="en-CA" dirty="0"/>
              <a:t>Discuss leveraging supports, HICC CRIS program, AIM Network, local consultants</a:t>
            </a:r>
          </a:p>
        </p:txBody>
      </p:sp>
      <p:sp>
        <p:nvSpPr>
          <p:cNvPr id="4" name="Slide Number Placeholder 3">
            <a:extLst>
              <a:ext uri="{FF2B5EF4-FFF2-40B4-BE49-F238E27FC236}">
                <a16:creationId xmlns:a16="http://schemas.microsoft.com/office/drawing/2014/main" id="{674ED890-C36A-5B9E-92DC-5AE2C43ADFA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24E187-14C4-4874-B1B3-305A84AA41C6}" type="slidenum">
              <a:rPr kumimoji="0" lang="en-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85204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Use HRM as a case study for rates (operational deficit, critical failures in storm &amp; water systems, 16% then 17%), Oxford is lower than surrounding areas. </a:t>
            </a:r>
            <a:r>
              <a:rPr lang="en-CA" dirty="0" err="1"/>
              <a:t>Tatamagouche</a:t>
            </a:r>
            <a:r>
              <a:rPr lang="en-CA" dirty="0"/>
              <a:t>, average quarterly is 246$, Oxford new rates are $111 quarterly. Cumberland $156, needs to increase</a:t>
            </a:r>
          </a:p>
          <a:p>
            <a:endParaRPr lang="en-CA" dirty="0"/>
          </a:p>
          <a:p>
            <a:r>
              <a:rPr lang="en-US" dirty="0"/>
              <a:t>Today, Oxford’s infrastructure approach is coordinated, and a plan for stable reserves to meet our 20-year needs. It’s not perfect but it’s more predictable than it ever was, and that’s the difference. We’ve moved from reacting to planning. Asset management isn’t just about spreadsheets; it’s about giving your community a stable, sustainable future. </a:t>
            </a: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24E187-14C4-4874-B1B3-305A84AA41C6}" type="slidenum">
              <a:rPr kumimoji="0" lang="en-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48715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24E187-14C4-4874-B1B3-305A84AA41C6}" type="slidenum">
              <a:rPr kumimoji="0" lang="en-CA" sz="13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CA" sz="13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209351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Founded in the early 1790s by Richard Thompson, the town’s name has a charming origin: settlers used oxen to “ford” a shallow river, and the name Oxford stuck. It is at the junction of three rivers, River Philip, Little River and Black River that contribute to natural beauty, gave Oxford its early settlement appeal and can also test our roads, pipes and budgets. </a:t>
            </a:r>
            <a:endParaRPr lang="en-CA" dirty="0"/>
          </a:p>
        </p:txBody>
      </p:sp>
      <p:sp>
        <p:nvSpPr>
          <p:cNvPr id="4" name="Slide Number Placeholder 3"/>
          <p:cNvSpPr>
            <a:spLocks noGrp="1"/>
          </p:cNvSpPr>
          <p:nvPr>
            <p:ph type="sldNum" sz="quarter" idx="5"/>
          </p:nvPr>
        </p:nvSpPr>
        <p:spPr/>
        <p:txBody>
          <a:bodyPr/>
          <a:lstStyle/>
          <a:p>
            <a:fld id="{D324E187-14C4-4874-B1B3-305A84AA41C6}" type="slidenum">
              <a:rPr lang="en-CA" smtClean="0"/>
              <a:t>2</a:t>
            </a:fld>
            <a:endParaRPr lang="en-CA" dirty="0"/>
          </a:p>
        </p:txBody>
      </p:sp>
    </p:spTree>
    <p:extLst>
      <p:ext uri="{BB962C8B-B14F-4D97-AF65-F5344CB8AC3E}">
        <p14:creationId xmlns:p14="http://schemas.microsoft.com/office/powerpoint/2010/main" val="937775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Note past practices like </a:t>
            </a:r>
          </a:p>
          <a:p>
            <a:pPr marL="171450" indent="-171450">
              <a:buFont typeface="Arial" panose="020B0604020202020204" pitchFamily="34" charset="0"/>
              <a:buChar char="•"/>
            </a:pPr>
            <a:r>
              <a:rPr lang="en-CA" dirty="0"/>
              <a:t>“fixing it when it breaks”. Potholes? Pave it. Water break? Patch it. Roof leak? Repair it. </a:t>
            </a:r>
          </a:p>
          <a:p>
            <a:pPr marL="171450" indent="-171450">
              <a:buFont typeface="Arial" panose="020B0604020202020204" pitchFamily="34" charset="0"/>
              <a:buChar char="•"/>
            </a:pPr>
            <a:r>
              <a:rPr lang="en-CA" dirty="0"/>
              <a:t>no consistent record of what was owned, where it was, etc., </a:t>
            </a:r>
          </a:p>
          <a:p>
            <a:pPr marL="171450" indent="-171450">
              <a:buFont typeface="Arial" panose="020B0604020202020204" pitchFamily="34" charset="0"/>
              <a:buChar char="•"/>
            </a:pPr>
            <a:r>
              <a:rPr lang="en-CA" dirty="0"/>
              <a:t>roads paved but torn up for water main breaks, focus on surface upgrades (paving) but no capital for underground infrastructure, </a:t>
            </a:r>
          </a:p>
          <a:p>
            <a:pPr marL="171450" indent="-171450">
              <a:buFont typeface="Arial" panose="020B0604020202020204" pitchFamily="34" charset="0"/>
              <a:buChar char="•"/>
            </a:pPr>
            <a:r>
              <a:rPr lang="en-CA" dirty="0"/>
              <a:t>rates set based on historical cost, not future needs. </a:t>
            </a:r>
          </a:p>
        </p:txBody>
      </p:sp>
      <p:sp>
        <p:nvSpPr>
          <p:cNvPr id="4" name="Slide Number Placeholder 3"/>
          <p:cNvSpPr>
            <a:spLocks noGrp="1"/>
          </p:cNvSpPr>
          <p:nvPr>
            <p:ph type="sldNum" sz="quarter" idx="5"/>
          </p:nvPr>
        </p:nvSpPr>
        <p:spPr/>
        <p:txBody>
          <a:bodyPr/>
          <a:lstStyle/>
          <a:p>
            <a:fld id="{D324E187-14C4-4874-B1B3-305A84AA41C6}" type="slidenum">
              <a:rPr lang="en-CA" smtClean="0"/>
              <a:t>3</a:t>
            </a:fld>
            <a:endParaRPr lang="en-CA" dirty="0"/>
          </a:p>
        </p:txBody>
      </p:sp>
    </p:spTree>
    <p:extLst>
      <p:ext uri="{BB962C8B-B14F-4D97-AF65-F5344CB8AC3E}">
        <p14:creationId xmlns:p14="http://schemas.microsoft.com/office/powerpoint/2010/main" val="829888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5F4F68-28E3-66B3-F797-E32AFADB7A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5FD376-1FEE-E771-6147-50C55CC1F8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2516B2-7B1C-FEDE-9801-BAD4A724B470}"/>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027C6180-95E5-C836-7604-9C520836901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24E187-14C4-4874-B1B3-305A84AA41C6}" type="slidenum">
              <a:rPr kumimoji="0" lang="en-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48557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C85E2B-4DF1-6303-A97C-D74AA71FAC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BF8961-1F00-3CB3-7DC4-CF6B84A32A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8506CF-8BA5-7F3F-C858-F3A633BEE303}"/>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7C8D4BBD-0F10-46C7-E3D9-F1982B8130B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24E187-14C4-4874-B1B3-305A84AA41C6}" type="slidenum">
              <a:rPr kumimoji="0" lang="en-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09829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D42E29-12D5-5543-CC85-62602164F0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5D84EB-AFD8-86FC-A71A-4D3D4535CB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3E79A0-B749-BB68-08EF-87E5CEFA3F1C}"/>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1AB3C853-B7D2-4518-A1BA-757E5291A4E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24E187-14C4-4874-B1B3-305A84AA41C6}" type="slidenum">
              <a:rPr kumimoji="0" lang="en-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64636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first asset inventory was like turning on the lights in a dark room. We could see the exact age, projected condition, and replacement cost of every water main and every road section. That started the shift - critical underground assets first, roads after. No more paving over ticking time bombs. We also began thinking in decades, not just in budget cycles.</a:t>
            </a:r>
          </a:p>
          <a:p>
            <a:endParaRPr lang="en-US" dirty="0"/>
          </a:p>
          <a:p>
            <a:r>
              <a:rPr lang="en-US" dirty="0"/>
              <a:t>UARB allowed a line for capital expenditures. </a:t>
            </a:r>
          </a:p>
          <a:p>
            <a:endParaRPr lang="en-US" dirty="0"/>
          </a:p>
          <a:p>
            <a:r>
              <a:rPr lang="en-CA" dirty="0"/>
              <a:t>Point out large demand on roads (orange) and water (yellow) in the next 10 years on chart. </a:t>
            </a:r>
          </a:p>
        </p:txBody>
      </p:sp>
      <p:sp>
        <p:nvSpPr>
          <p:cNvPr id="4" name="Slide Number Placeholder 3"/>
          <p:cNvSpPr>
            <a:spLocks noGrp="1"/>
          </p:cNvSpPr>
          <p:nvPr>
            <p:ph type="sldNum" sz="quarter" idx="5"/>
          </p:nvPr>
        </p:nvSpPr>
        <p:spPr/>
        <p:txBody>
          <a:bodyPr/>
          <a:lstStyle/>
          <a:p>
            <a:fld id="{D324E187-14C4-4874-B1B3-305A84AA41C6}" type="slidenum">
              <a:rPr lang="en-CA" smtClean="0"/>
              <a:t>7</a:t>
            </a:fld>
            <a:endParaRPr lang="en-CA" dirty="0"/>
          </a:p>
        </p:txBody>
      </p:sp>
    </p:spTree>
    <p:extLst>
      <p:ext uri="{BB962C8B-B14F-4D97-AF65-F5344CB8AC3E}">
        <p14:creationId xmlns:p14="http://schemas.microsoft.com/office/powerpoint/2010/main" val="528706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8E13BE-2639-DD86-6F76-515EABC783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1E3FA4-E11A-DAF8-4388-E9B719AF2A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57EA51-09A9-0934-86A0-13EE50A3A76E}"/>
              </a:ext>
            </a:extLst>
          </p:cNvPr>
          <p:cNvSpPr>
            <a:spLocks noGrp="1"/>
          </p:cNvSpPr>
          <p:nvPr>
            <p:ph type="body" idx="1"/>
          </p:nvPr>
        </p:nvSpPr>
        <p:spPr/>
        <p:txBody>
          <a:bodyPr/>
          <a:lstStyle/>
          <a:p>
            <a:r>
              <a:rPr lang="en-US" dirty="0"/>
              <a:t>This was a big change for council and the community. We had to explain why some roads might look rough for a few more years because the water lines beneath them needed replacement first. </a:t>
            </a:r>
          </a:p>
          <a:p>
            <a:endParaRPr lang="en-US" dirty="0"/>
          </a:p>
          <a:p>
            <a:r>
              <a:rPr lang="en-US" dirty="0"/>
              <a:t>It is a ‘dig once’ approach. Replace the buried infrastructure, then rebuild the road. That way, we only spend once, and we protect that investment for its full life</a:t>
            </a:r>
          </a:p>
          <a:p>
            <a:endParaRPr lang="en-US" dirty="0"/>
          </a:p>
          <a:p>
            <a:r>
              <a:rPr lang="en-CA" dirty="0"/>
              <a:t>Discuss outcomes of council engagement, Mark’s feedback on presentation, community feedback</a:t>
            </a:r>
          </a:p>
        </p:txBody>
      </p:sp>
      <p:sp>
        <p:nvSpPr>
          <p:cNvPr id="4" name="Slide Number Placeholder 3">
            <a:extLst>
              <a:ext uri="{FF2B5EF4-FFF2-40B4-BE49-F238E27FC236}">
                <a16:creationId xmlns:a16="http://schemas.microsoft.com/office/drawing/2014/main" id="{FD96D93C-B4DF-0C3D-9494-538ED0FCA5E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24E187-14C4-4874-B1B3-305A84AA41C6}" type="slidenum">
              <a:rPr kumimoji="0" lang="en-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CA"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60894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This is what was presented to council and the public for feedback</a:t>
            </a:r>
          </a:p>
        </p:txBody>
      </p:sp>
      <p:sp>
        <p:nvSpPr>
          <p:cNvPr id="4" name="Slide Number Placeholder 3"/>
          <p:cNvSpPr>
            <a:spLocks noGrp="1"/>
          </p:cNvSpPr>
          <p:nvPr>
            <p:ph type="sldNum" sz="quarter" idx="5"/>
          </p:nvPr>
        </p:nvSpPr>
        <p:spPr/>
        <p:txBody>
          <a:bodyPr/>
          <a:lstStyle/>
          <a:p>
            <a:fld id="{D324E187-14C4-4874-B1B3-305A84AA41C6}" type="slidenum">
              <a:rPr lang="en-CA" smtClean="0"/>
              <a:t>9</a:t>
            </a:fld>
            <a:endParaRPr lang="en-CA" dirty="0"/>
          </a:p>
        </p:txBody>
      </p:sp>
    </p:spTree>
    <p:extLst>
      <p:ext uri="{BB962C8B-B14F-4D97-AF65-F5344CB8AC3E}">
        <p14:creationId xmlns:p14="http://schemas.microsoft.com/office/powerpoint/2010/main" val="1809887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CA"/>
            </a:p>
          </p:txBody>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txBody>
            <a:bodyPr/>
            <a:lstStyle/>
            <a:p>
              <a:endParaRPr lang="en-CA"/>
            </a:p>
          </p:txBody>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txBody>
            <a:bodyPr/>
            <a:lstStyle/>
            <a:p>
              <a:endParaRPr lang="en-CA"/>
            </a:p>
          </p:txBody>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CA"/>
            </a:p>
          </p:txBody>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CA"/>
            </a:p>
          </p:txBody>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txBody>
            <a:bodyPr/>
            <a:lstStyle/>
            <a:p>
              <a:endParaRPr lang="en-CA"/>
            </a:p>
          </p:txBody>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46114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39521451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404518409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89109442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44784838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28390416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351513461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57961368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41428220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92762867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410479263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3221298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285075103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26879934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981354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Title 1"/>
          <p:cNvSpPr>
            <a:spLocks noGrp="1"/>
          </p:cNvSpPr>
          <p:nvPr>
            <p:ph type="title"/>
          </p:nvPr>
        </p:nvSpPr>
        <p:spPr>
          <a:xfrm>
            <a:off x="1877085" y="319293"/>
            <a:ext cx="9394664" cy="376010"/>
          </a:xfrm>
        </p:spPr>
        <p:txBody>
          <a:bodyPr>
            <a:noAutofit/>
          </a:bodyPr>
          <a:lstStyle>
            <a:lvl1pPr algn="l">
              <a:defRPr sz="3600" b="0" i="0">
                <a:solidFill>
                  <a:schemeClr val="accent1">
                    <a:lumMod val="75000"/>
                  </a:schemeClr>
                </a:solidFill>
                <a:latin typeface="Verdana"/>
                <a:cs typeface="Verdana"/>
              </a:defRPr>
            </a:lvl1pPr>
          </a:lstStyle>
          <a:p>
            <a:r>
              <a:rPr lang="en-US" dirty="0"/>
              <a:t>Click to edit Master title style</a:t>
            </a:r>
          </a:p>
        </p:txBody>
      </p:sp>
      <p:sp>
        <p:nvSpPr>
          <p:cNvPr id="12" name="Text Placeholder 4"/>
          <p:cNvSpPr>
            <a:spLocks noGrp="1"/>
          </p:cNvSpPr>
          <p:nvPr>
            <p:ph type="body" sz="quarter" idx="11"/>
          </p:nvPr>
        </p:nvSpPr>
        <p:spPr>
          <a:xfrm>
            <a:off x="1877085" y="1774193"/>
            <a:ext cx="9177196" cy="3811867"/>
          </a:xfrm>
        </p:spPr>
        <p:txBody>
          <a:bodyPr>
            <a:normAutofit/>
          </a:bodyPr>
          <a:lstStyle>
            <a:lvl1pPr marL="457200" marR="0" indent="-457200" algn="l" defTabSz="457200" rtl="0" eaLnBrk="1" fontAlgn="auto" latinLnBrk="0" hangingPunct="1">
              <a:lnSpc>
                <a:spcPct val="100000"/>
              </a:lnSpc>
              <a:spcBef>
                <a:spcPct val="20000"/>
              </a:spcBef>
              <a:spcAft>
                <a:spcPts val="0"/>
              </a:spcAft>
              <a:buClrTx/>
              <a:buSzTx/>
              <a:buFont typeface="Arial"/>
              <a:buChar char="•"/>
              <a:tabLst/>
              <a:defRPr sz="2800" b="0" i="0">
                <a:solidFill>
                  <a:schemeClr val="accent1">
                    <a:lumMod val="75000"/>
                  </a:schemeClr>
                </a:solidFill>
                <a:latin typeface="Verdana"/>
                <a:cs typeface="Verdana"/>
              </a:defRPr>
            </a:lvl1pPr>
            <a:lvl2pPr>
              <a:defRPr sz="2600">
                <a:solidFill>
                  <a:schemeClr val="accent1">
                    <a:lumMod val="75000"/>
                  </a:schemeClr>
                </a:solidFill>
                <a:latin typeface="Verdana"/>
                <a:cs typeface="Verdana"/>
              </a:defRPr>
            </a:lvl2pPr>
            <a:lvl3pPr>
              <a:defRPr baseline="0">
                <a:solidFill>
                  <a:schemeClr val="accent1">
                    <a:lumMod val="75000"/>
                  </a:schemeClr>
                </a:solidFill>
                <a:latin typeface="Verdana"/>
                <a:cs typeface="Verdana"/>
              </a:defRPr>
            </a:lvl3pPr>
            <a:lvl4pPr>
              <a:defRPr baseline="0">
                <a:solidFill>
                  <a:schemeClr val="accent1">
                    <a:lumMod val="75000"/>
                  </a:schemeClr>
                </a:solidFill>
                <a:latin typeface="Verdana"/>
                <a:cs typeface="Verdana"/>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Content Placeholder 2"/>
          <p:cNvSpPr>
            <a:spLocks noGrp="1"/>
          </p:cNvSpPr>
          <p:nvPr>
            <p:ph idx="1"/>
          </p:nvPr>
        </p:nvSpPr>
        <p:spPr>
          <a:xfrm>
            <a:off x="1877085" y="1034858"/>
            <a:ext cx="9394664" cy="399780"/>
          </a:xfrm>
        </p:spPr>
        <p:txBody>
          <a:bodyPr>
            <a:noAutofit/>
          </a:bodyPr>
          <a:lstStyle>
            <a:lvl1pPr>
              <a:buNone/>
              <a:defRPr sz="2800" b="1" i="0">
                <a:solidFill>
                  <a:schemeClr val="accent1">
                    <a:lumMod val="75000"/>
                  </a:schemeClr>
                </a:solidFill>
                <a:latin typeface="Verdana"/>
                <a:cs typeface="Verdana"/>
              </a:defRPr>
            </a:lvl1pPr>
            <a:lvl2pPr algn="l">
              <a:buFont typeface="Arial"/>
              <a:buChar char="•"/>
              <a:defRPr sz="2600" b="0" i="0">
                <a:solidFill>
                  <a:schemeClr val="bg1">
                    <a:lumMod val="95000"/>
                  </a:schemeClr>
                </a:solidFill>
                <a:latin typeface="Arial"/>
                <a:cs typeface="Arial"/>
              </a:defRPr>
            </a:lvl2pPr>
            <a:lvl3pPr>
              <a:defRPr sz="2200" b="0" i="0">
                <a:solidFill>
                  <a:schemeClr val="bg1">
                    <a:lumMod val="95000"/>
                  </a:schemeClr>
                </a:solidFill>
                <a:latin typeface="Arial"/>
                <a:cs typeface="Arial"/>
              </a:defRPr>
            </a:lvl3pPr>
            <a:lvl4pPr marL="1714500" indent="-342900">
              <a:buFont typeface="Arial"/>
              <a:buChar char="•"/>
              <a:defRPr sz="1800" b="0" i="0">
                <a:solidFill>
                  <a:schemeClr val="bg1">
                    <a:lumMod val="95000"/>
                  </a:schemeClr>
                </a:solidFill>
                <a:latin typeface="Arial"/>
                <a:cs typeface="Arial"/>
              </a:defRPr>
            </a:lvl4pPr>
            <a:lvl5pPr>
              <a:defRPr sz="1600" b="0" i="0">
                <a:solidFill>
                  <a:schemeClr val="bg1">
                    <a:lumMod val="95000"/>
                  </a:schemeClr>
                </a:solidFill>
                <a:latin typeface="Arial"/>
                <a:cs typeface="Arial"/>
              </a:defRPr>
            </a:lvl5pPr>
          </a:lstStyle>
          <a:p>
            <a:pPr lvl="0"/>
            <a:r>
              <a:rPr lang="en-US" dirty="0"/>
              <a:t>Click to edit Master text styles</a:t>
            </a:r>
          </a:p>
        </p:txBody>
      </p:sp>
    </p:spTree>
    <p:extLst>
      <p:ext uri="{BB962C8B-B14F-4D97-AF65-F5344CB8AC3E}">
        <p14:creationId xmlns:p14="http://schemas.microsoft.com/office/powerpoint/2010/main" val="162148931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Title + Tex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3" name="Text Placeholder 22">
            <a:extLst>
              <a:ext uri="{FF2B5EF4-FFF2-40B4-BE49-F238E27FC236}">
                <a16:creationId xmlns:a16="http://schemas.microsoft.com/office/drawing/2014/main" id="{03618670-D1E4-466C-BDB5-FC890AC31457}"/>
              </a:ext>
            </a:extLst>
          </p:cNvPr>
          <p:cNvSpPr>
            <a:spLocks noGrp="1"/>
          </p:cNvSpPr>
          <p:nvPr>
            <p:ph type="body" sz="quarter" idx="13"/>
          </p:nvPr>
        </p:nvSpPr>
        <p:spPr>
          <a:xfrm>
            <a:off x="444500" y="1625385"/>
            <a:ext cx="6718300" cy="4093243"/>
          </a:xfrm>
        </p:spPr>
        <p:txBody>
          <a:bodyPr>
            <a:noAutofit/>
          </a:bodyPr>
          <a:lstStyle>
            <a:lvl1pPr>
              <a:lnSpc>
                <a:spcPct val="100000"/>
              </a:lnSpc>
              <a:spcBef>
                <a:spcPts val="600"/>
              </a:spcBef>
              <a:spcAft>
                <a:spcPts val="400"/>
              </a:spcAft>
              <a:defRPr sz="1600">
                <a:solidFill>
                  <a:schemeClr val="bg1"/>
                </a:solidFill>
                <a:latin typeface="+mn-lt"/>
                <a:cs typeface="Arial" panose="020B0604020202020204" pitchFamily="34" charset="0"/>
              </a:defRPr>
            </a:lvl1pPr>
            <a:lvl2pPr>
              <a:lnSpc>
                <a:spcPct val="100000"/>
              </a:lnSpc>
              <a:spcBef>
                <a:spcPts val="600"/>
              </a:spcBef>
              <a:spcAft>
                <a:spcPts val="400"/>
              </a:spcAft>
              <a:defRPr sz="1400">
                <a:solidFill>
                  <a:schemeClr val="bg1"/>
                </a:solidFill>
                <a:latin typeface="+mn-lt"/>
                <a:cs typeface="Arial" panose="020B0604020202020204" pitchFamily="34" charset="0"/>
              </a:defRPr>
            </a:lvl2pPr>
            <a:lvl3pPr>
              <a:lnSpc>
                <a:spcPct val="100000"/>
              </a:lnSpc>
              <a:spcBef>
                <a:spcPts val="600"/>
              </a:spcBef>
              <a:spcAft>
                <a:spcPts val="400"/>
              </a:spcAft>
              <a:defRPr sz="1200">
                <a:solidFill>
                  <a:schemeClr val="bg1"/>
                </a:solidFill>
                <a:latin typeface="+mn-lt"/>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a:p>
            <a:pPr lvl="1"/>
            <a:r>
              <a:rPr lang="en-US" noProof="0"/>
              <a:t>Second level</a:t>
            </a:r>
          </a:p>
          <a:p>
            <a:pPr lvl="2"/>
            <a:r>
              <a:rPr lang="en-US" noProof="0"/>
              <a:t>Third level</a:t>
            </a:r>
          </a:p>
        </p:txBody>
      </p:sp>
      <p:pic>
        <p:nvPicPr>
          <p:cNvPr id="3" name="Picture 2" descr="Logo, company name&#10;&#10;Description automatically generated">
            <a:extLst>
              <a:ext uri="{FF2B5EF4-FFF2-40B4-BE49-F238E27FC236}">
                <a16:creationId xmlns:a16="http://schemas.microsoft.com/office/drawing/2014/main" id="{007B03C3-FD8E-5F01-3CDE-5C0F43A1ADCA}"/>
              </a:ext>
            </a:extLst>
          </p:cNvPr>
          <p:cNvPicPr>
            <a:picLocks noChangeAspect="1"/>
          </p:cNvPicPr>
          <p:nvPr userDrawn="1"/>
        </p:nvPicPr>
        <p:blipFill>
          <a:blip r:embed="rId2"/>
          <a:stretch>
            <a:fillRect/>
          </a:stretch>
        </p:blipFill>
        <p:spPr>
          <a:xfrm>
            <a:off x="82046" y="6315075"/>
            <a:ext cx="512811" cy="497856"/>
          </a:xfrm>
          <a:prstGeom prst="rect">
            <a:avLst/>
          </a:prstGeom>
          <a:noFill/>
        </p:spPr>
      </p:pic>
    </p:spTree>
    <p:extLst>
      <p:ext uri="{BB962C8B-B14F-4D97-AF65-F5344CB8AC3E}">
        <p14:creationId xmlns:p14="http://schemas.microsoft.com/office/powerpoint/2010/main" val="386708145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Two Column">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CDBB6E5-B91E-4946-9390-E8693855103A}"/>
              </a:ext>
            </a:extLst>
          </p:cNvPr>
          <p:cNvSpPr/>
          <p:nvPr userDrawn="1"/>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id="{0C3CC1C9-1FA0-4FE4-8984-4A8B3728D674}"/>
              </a:ext>
            </a:extLst>
          </p:cNvPr>
          <p:cNvSpPr/>
          <p:nvPr userDrawn="1"/>
        </p:nvSpPr>
        <p:spPr>
          <a:xfrm rot="16200000" flipV="1">
            <a:off x="2855762" y="-2473495"/>
            <a:ext cx="6862743" cy="11809733"/>
          </a:xfrm>
          <a:custGeom>
            <a:avLst/>
            <a:gdLst>
              <a:gd name="connsiteX0" fmla="*/ 6862743 w 6862743"/>
              <a:gd name="connsiteY0" fmla="*/ 11809733 h 11809733"/>
              <a:gd name="connsiteX1" fmla="*/ 6862743 w 6862743"/>
              <a:gd name="connsiteY1" fmla="*/ 7708334 h 11809733"/>
              <a:gd name="connsiteX2" fmla="*/ 4147292 w 6862743"/>
              <a:gd name="connsiteY2" fmla="*/ 7708334 h 11809733"/>
              <a:gd name="connsiteX3" fmla="*/ 4147292 w 6862743"/>
              <a:gd name="connsiteY3" fmla="*/ 7708332 h 11809733"/>
              <a:gd name="connsiteX4" fmla="*/ 6862743 w 6862743"/>
              <a:gd name="connsiteY4" fmla="*/ 7708332 h 11809733"/>
              <a:gd name="connsiteX5" fmla="*/ 4147291 w 6862743"/>
              <a:gd name="connsiteY5" fmla="*/ 4987262 h 11809733"/>
              <a:gd name="connsiteX6" fmla="*/ 4147291 w 6862743"/>
              <a:gd name="connsiteY6" fmla="*/ 3835308 h 11809733"/>
              <a:gd name="connsiteX7" fmla="*/ 307017 w 6862743"/>
              <a:gd name="connsiteY7" fmla="*/ 0 h 11809733"/>
              <a:gd name="connsiteX8" fmla="*/ 0 w 6862743"/>
              <a:gd name="connsiteY8" fmla="*/ 0 h 11809733"/>
              <a:gd name="connsiteX9" fmla="*/ 0 w 6862743"/>
              <a:gd name="connsiteY9" fmla="*/ 11809733 h 1180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3" h="11809733">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4" name="Freeform: Shape 23">
            <a:extLst>
              <a:ext uri="{FF2B5EF4-FFF2-40B4-BE49-F238E27FC236}">
                <a16:creationId xmlns:a16="http://schemas.microsoft.com/office/drawing/2014/main" id="{8E049265-431E-48DE-B7F7-4959930171DC}"/>
              </a:ext>
            </a:extLst>
          </p:cNvPr>
          <p:cNvSpPr/>
          <p:nvPr userDrawn="1"/>
        </p:nvSpPr>
        <p:spPr>
          <a:xfrm rot="16200000" flipV="1">
            <a:off x="2626806"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UpDiag">
            <a:fgClr>
              <a:schemeClr val="accent2"/>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id="{173E5F2D-1F8E-4DCC-857F-932C6C6539BB}"/>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Title 1">
            <a:extLst>
              <a:ext uri="{FF2B5EF4-FFF2-40B4-BE49-F238E27FC236}">
                <a16:creationId xmlns:a16="http://schemas.microsoft.com/office/drawing/2014/main" id="{C9A300DD-BB54-44ED-A7E4-01CD41EC930F}"/>
              </a:ext>
            </a:extLst>
          </p:cNvPr>
          <p:cNvSpPr txBox="1">
            <a:spLocks/>
          </p:cNvSpPr>
          <p:nvPr userDrawn="1"/>
        </p:nvSpPr>
        <p:spPr>
          <a:xfrm>
            <a:off x="956993" y="923305"/>
            <a:ext cx="1005115" cy="285931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lang="en-GB" sz="3600" b="0" i="0" kern="1200" dirty="0">
                <a:solidFill>
                  <a:schemeClr val="bg1"/>
                </a:solidFill>
                <a:latin typeface="Trebuchet MS" panose="020B0603020202020204" pitchFamily="34" charset="0"/>
                <a:ea typeface="+mj-ea"/>
                <a:cs typeface="+mj-cs"/>
              </a:defRPr>
            </a:lvl1pPr>
          </a:lstStyle>
          <a:p>
            <a:pPr algn="ctr"/>
            <a:endParaRPr lang="en-US" sz="18400" noProof="0" dirty="0">
              <a:solidFill>
                <a:schemeClr val="accent1">
                  <a:lumMod val="60000"/>
                  <a:lumOff val="40000"/>
                </a:schemeClr>
              </a:solidFill>
              <a:latin typeface="+mj-lt"/>
            </a:endParaRPr>
          </a:p>
        </p:txBody>
      </p:sp>
      <p:sp>
        <p:nvSpPr>
          <p:cNvPr id="7" name="Title 1">
            <a:extLst>
              <a:ext uri="{FF2B5EF4-FFF2-40B4-BE49-F238E27FC236}">
                <a16:creationId xmlns:a16="http://schemas.microsoft.com/office/drawing/2014/main" id="{1893CECC-E9CC-791A-64E6-6F25F970A599}"/>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8" name="Group 7">
            <a:extLst>
              <a:ext uri="{FF2B5EF4-FFF2-40B4-BE49-F238E27FC236}">
                <a16:creationId xmlns:a16="http://schemas.microsoft.com/office/drawing/2014/main" id="{B1DB5C85-5738-6F8C-2FD5-C4BDB70E210F}"/>
              </a:ext>
            </a:extLst>
          </p:cNvPr>
          <p:cNvGrpSpPr/>
          <p:nvPr userDrawn="1"/>
        </p:nvGrpSpPr>
        <p:grpSpPr>
          <a:xfrm>
            <a:off x="-1" y="1357409"/>
            <a:ext cx="12192001" cy="4846320"/>
            <a:chOff x="-1" y="1357409"/>
            <a:chExt cx="12192001" cy="4917518"/>
          </a:xfrm>
        </p:grpSpPr>
        <p:sp>
          <p:nvSpPr>
            <p:cNvPr id="9" name="Rectangle: Single Corner Snipped 8">
              <a:extLst>
                <a:ext uri="{FF2B5EF4-FFF2-40B4-BE49-F238E27FC236}">
                  <a16:creationId xmlns:a16="http://schemas.microsoft.com/office/drawing/2014/main" id="{A042B47E-9F71-5AF8-D89A-B1A46DAA0B5B}"/>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10" name="Rectangle: Single Corner Snipped 9">
              <a:extLst>
                <a:ext uri="{FF2B5EF4-FFF2-40B4-BE49-F238E27FC236}">
                  <a16:creationId xmlns:a16="http://schemas.microsoft.com/office/drawing/2014/main" id="{D7150293-7C33-DE66-8FFE-8AA186D21414}"/>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1" name="Content Placeholder 2">
            <a:extLst>
              <a:ext uri="{FF2B5EF4-FFF2-40B4-BE49-F238E27FC236}">
                <a16:creationId xmlns:a16="http://schemas.microsoft.com/office/drawing/2014/main" id="{3E7C9E74-2886-CA47-D4B4-1DF0894E1B87}"/>
              </a:ext>
            </a:extLst>
          </p:cNvPr>
          <p:cNvSpPr>
            <a:spLocks noGrp="1"/>
          </p:cNvSpPr>
          <p:nvPr>
            <p:ph sz="half" idx="1"/>
          </p:nvPr>
        </p:nvSpPr>
        <p:spPr>
          <a:xfrm>
            <a:off x="443365" y="1517715"/>
            <a:ext cx="5184437" cy="4659248"/>
          </a:xfrm>
        </p:spPr>
        <p:txBody>
          <a:bodyPr>
            <a:normAutofit/>
          </a:bodyPr>
          <a:lstStyle>
            <a:lvl1pPr marL="457200" indent="-457200">
              <a:buFont typeface="Arial" panose="020B0604020202020204" pitchFamily="34" charset="0"/>
              <a:buChar char="•"/>
              <a:defRPr sz="2000">
                <a:solidFill>
                  <a:schemeClr val="bg1"/>
                </a:solidFill>
              </a:defRPr>
            </a:lvl1pPr>
            <a:lvl2pPr marL="800100" indent="-342900">
              <a:buFont typeface="Arial" panose="020B0604020202020204" pitchFamily="34" charset="0"/>
              <a:buChar char="•"/>
              <a:defRPr sz="1800">
                <a:solidFill>
                  <a:schemeClr val="bg1"/>
                </a:solidFill>
              </a:defRPr>
            </a:lvl2pPr>
            <a:lvl3pPr marL="1257300" indent="-342900">
              <a:buFont typeface="Arial" panose="020B0604020202020204" pitchFamily="34" charset="0"/>
              <a:buChar char="•"/>
              <a:defRPr sz="1600">
                <a:solidFill>
                  <a:schemeClr val="bg1"/>
                </a:solidFill>
              </a:defRPr>
            </a:lvl3pPr>
            <a:lvl4pPr marL="1657350" indent="-285750">
              <a:buFont typeface="Arial" panose="020B0604020202020204" pitchFamily="34" charset="0"/>
              <a:buChar char="•"/>
              <a:defRPr sz="1400">
                <a:solidFill>
                  <a:schemeClr val="bg1"/>
                </a:solidFill>
              </a:defRPr>
            </a:lvl4pPr>
            <a:lvl5pPr marL="2114550" indent="-285750">
              <a:buFont typeface="Arial" panose="020B0604020202020204" pitchFamily="34" charset="0"/>
              <a:buChar cha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ntent Placeholder 3">
            <a:extLst>
              <a:ext uri="{FF2B5EF4-FFF2-40B4-BE49-F238E27FC236}">
                <a16:creationId xmlns:a16="http://schemas.microsoft.com/office/drawing/2014/main" id="{B3695C32-8F35-12EB-BC10-14246B0D6DFB}"/>
              </a:ext>
            </a:extLst>
          </p:cNvPr>
          <p:cNvSpPr>
            <a:spLocks noGrp="1"/>
          </p:cNvSpPr>
          <p:nvPr>
            <p:ph sz="half" idx="2"/>
          </p:nvPr>
        </p:nvSpPr>
        <p:spPr>
          <a:xfrm>
            <a:off x="6474163" y="1517715"/>
            <a:ext cx="5184437" cy="465924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68963074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Quote Slid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CDBB6E5-B91E-4946-9390-E8693855103A}"/>
              </a:ext>
            </a:extLst>
          </p:cNvPr>
          <p:cNvSpPr/>
          <p:nvPr userDrawn="1"/>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id="{0C3CC1C9-1FA0-4FE4-8984-4A8B3728D674}"/>
              </a:ext>
            </a:extLst>
          </p:cNvPr>
          <p:cNvSpPr/>
          <p:nvPr userDrawn="1"/>
        </p:nvSpPr>
        <p:spPr>
          <a:xfrm rot="16200000" flipV="1">
            <a:off x="2855762" y="-2473495"/>
            <a:ext cx="6862743" cy="11809733"/>
          </a:xfrm>
          <a:custGeom>
            <a:avLst/>
            <a:gdLst>
              <a:gd name="connsiteX0" fmla="*/ 6862743 w 6862743"/>
              <a:gd name="connsiteY0" fmla="*/ 11809733 h 11809733"/>
              <a:gd name="connsiteX1" fmla="*/ 6862743 w 6862743"/>
              <a:gd name="connsiteY1" fmla="*/ 7708334 h 11809733"/>
              <a:gd name="connsiteX2" fmla="*/ 4147292 w 6862743"/>
              <a:gd name="connsiteY2" fmla="*/ 7708334 h 11809733"/>
              <a:gd name="connsiteX3" fmla="*/ 4147292 w 6862743"/>
              <a:gd name="connsiteY3" fmla="*/ 7708332 h 11809733"/>
              <a:gd name="connsiteX4" fmla="*/ 6862743 w 6862743"/>
              <a:gd name="connsiteY4" fmla="*/ 7708332 h 11809733"/>
              <a:gd name="connsiteX5" fmla="*/ 4147291 w 6862743"/>
              <a:gd name="connsiteY5" fmla="*/ 4987262 h 11809733"/>
              <a:gd name="connsiteX6" fmla="*/ 4147291 w 6862743"/>
              <a:gd name="connsiteY6" fmla="*/ 3835308 h 11809733"/>
              <a:gd name="connsiteX7" fmla="*/ 307017 w 6862743"/>
              <a:gd name="connsiteY7" fmla="*/ 0 h 11809733"/>
              <a:gd name="connsiteX8" fmla="*/ 0 w 6862743"/>
              <a:gd name="connsiteY8" fmla="*/ 0 h 11809733"/>
              <a:gd name="connsiteX9" fmla="*/ 0 w 6862743"/>
              <a:gd name="connsiteY9" fmla="*/ 11809733 h 1180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3" h="11809733">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4" name="Freeform: Shape 23">
            <a:extLst>
              <a:ext uri="{FF2B5EF4-FFF2-40B4-BE49-F238E27FC236}">
                <a16:creationId xmlns:a16="http://schemas.microsoft.com/office/drawing/2014/main" id="{8E049265-431E-48DE-B7F7-4959930171DC}"/>
              </a:ext>
            </a:extLst>
          </p:cNvPr>
          <p:cNvSpPr/>
          <p:nvPr userDrawn="1"/>
        </p:nvSpPr>
        <p:spPr>
          <a:xfrm rot="16200000" flipV="1">
            <a:off x="2626806"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UpDiag">
            <a:fgClr>
              <a:schemeClr val="accent2"/>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id="{173E5F2D-1F8E-4DCC-857F-932C6C6539BB}"/>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Oval 3">
            <a:extLst>
              <a:ext uri="{FF2B5EF4-FFF2-40B4-BE49-F238E27FC236}">
                <a16:creationId xmlns:a16="http://schemas.microsoft.com/office/drawing/2014/main" id="{ECB4C115-EFF9-405C-98BE-F4077B9730D0}"/>
              </a:ext>
            </a:extLst>
          </p:cNvPr>
          <p:cNvSpPr/>
          <p:nvPr userDrawn="1"/>
        </p:nvSpPr>
        <p:spPr>
          <a:xfrm>
            <a:off x="533399" y="914400"/>
            <a:ext cx="1944914" cy="1944914"/>
          </a:xfrm>
          <a:prstGeom prst="ellipse">
            <a:avLst/>
          </a:prstGeom>
          <a:solidFill>
            <a:schemeClr val="accent1">
              <a:lumMod val="50000"/>
            </a:schemeClr>
          </a:solidFill>
          <a:ln w="76200">
            <a:solidFill>
              <a:schemeClr val="accent1">
                <a:alpha val="5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Title 1">
            <a:extLst>
              <a:ext uri="{FF2B5EF4-FFF2-40B4-BE49-F238E27FC236}">
                <a16:creationId xmlns:a16="http://schemas.microsoft.com/office/drawing/2014/main" id="{C9A300DD-BB54-44ED-A7E4-01CD41EC930F}"/>
              </a:ext>
            </a:extLst>
          </p:cNvPr>
          <p:cNvSpPr txBox="1">
            <a:spLocks/>
          </p:cNvSpPr>
          <p:nvPr userDrawn="1"/>
        </p:nvSpPr>
        <p:spPr>
          <a:xfrm>
            <a:off x="956993" y="923305"/>
            <a:ext cx="1005115" cy="285931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lang="en-GB" sz="3600" b="0" i="0" kern="1200" dirty="0">
                <a:solidFill>
                  <a:schemeClr val="bg1"/>
                </a:solidFill>
                <a:latin typeface="Trebuchet MS" panose="020B0603020202020204" pitchFamily="34" charset="0"/>
                <a:ea typeface="+mj-ea"/>
                <a:cs typeface="+mj-cs"/>
              </a:defRPr>
            </a:lvl1pPr>
          </a:lstStyle>
          <a:p>
            <a:pPr algn="ctr"/>
            <a:r>
              <a:rPr lang="en-US" sz="18400" noProof="0" dirty="0">
                <a:solidFill>
                  <a:schemeClr val="accent1">
                    <a:lumMod val="60000"/>
                    <a:lumOff val="40000"/>
                  </a:schemeClr>
                </a:solidFill>
                <a:latin typeface="+mj-lt"/>
              </a:rPr>
              <a:t>“</a:t>
            </a:r>
          </a:p>
        </p:txBody>
      </p:sp>
      <p:sp>
        <p:nvSpPr>
          <p:cNvPr id="2" name="Title 1">
            <a:extLst>
              <a:ext uri="{FF2B5EF4-FFF2-40B4-BE49-F238E27FC236}">
                <a16:creationId xmlns:a16="http://schemas.microsoft.com/office/drawing/2014/main" id="{42374B20-3E42-44AF-BEF1-8AB33067395C}"/>
              </a:ext>
            </a:extLst>
          </p:cNvPr>
          <p:cNvSpPr>
            <a:spLocks noGrp="1"/>
          </p:cNvSpPr>
          <p:nvPr>
            <p:ph type="title" hasCustomPrompt="1"/>
          </p:nvPr>
        </p:nvSpPr>
        <p:spPr>
          <a:xfrm>
            <a:off x="533399" y="3200400"/>
            <a:ext cx="7551057" cy="2859313"/>
          </a:xfrm>
        </p:spPr>
        <p:txBody>
          <a:bodyPr vert="horz" lIns="91440" tIns="45720" rIns="91440" bIns="45720" rtlCol="0" anchor="t">
            <a:normAutofit/>
          </a:bodyPr>
          <a:lstStyle>
            <a:lvl1pPr>
              <a:lnSpc>
                <a:spcPct val="100000"/>
              </a:lnSpc>
              <a:defRPr lang="en-GB" sz="3200" b="0" i="0" dirty="0">
                <a:solidFill>
                  <a:schemeClr val="bg1"/>
                </a:solidFill>
                <a:latin typeface="+mj-lt"/>
              </a:defRPr>
            </a:lvl1pPr>
          </a:lstStyle>
          <a:p>
            <a:pPr lvl="0"/>
            <a:r>
              <a:rPr lang="en-US" noProof="0"/>
              <a:t>Quote</a:t>
            </a:r>
          </a:p>
        </p:txBody>
      </p:sp>
    </p:spTree>
    <p:extLst>
      <p:ext uri="{BB962C8B-B14F-4D97-AF65-F5344CB8AC3E}">
        <p14:creationId xmlns:p14="http://schemas.microsoft.com/office/powerpoint/2010/main" val="762541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621346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36511927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558840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3214888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41408556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3592546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38394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Title 1"/>
          <p:cNvSpPr>
            <a:spLocks noGrp="1"/>
          </p:cNvSpPr>
          <p:nvPr>
            <p:ph type="title"/>
          </p:nvPr>
        </p:nvSpPr>
        <p:spPr>
          <a:xfrm>
            <a:off x="1877085" y="319293"/>
            <a:ext cx="9394664" cy="376010"/>
          </a:xfrm>
        </p:spPr>
        <p:txBody>
          <a:bodyPr>
            <a:noAutofit/>
          </a:bodyPr>
          <a:lstStyle>
            <a:lvl1pPr algn="l">
              <a:defRPr sz="3600" b="0" i="0">
                <a:solidFill>
                  <a:schemeClr val="accent1">
                    <a:lumMod val="75000"/>
                  </a:schemeClr>
                </a:solidFill>
                <a:latin typeface="Verdana"/>
                <a:cs typeface="Verdana"/>
              </a:defRPr>
            </a:lvl1pPr>
          </a:lstStyle>
          <a:p>
            <a:r>
              <a:rPr lang="en-US" dirty="0"/>
              <a:t>Click to edit Master title style</a:t>
            </a:r>
          </a:p>
        </p:txBody>
      </p:sp>
      <p:sp>
        <p:nvSpPr>
          <p:cNvPr id="12" name="Text Placeholder 4"/>
          <p:cNvSpPr>
            <a:spLocks noGrp="1"/>
          </p:cNvSpPr>
          <p:nvPr>
            <p:ph type="body" sz="quarter" idx="11"/>
          </p:nvPr>
        </p:nvSpPr>
        <p:spPr>
          <a:xfrm>
            <a:off x="1877085" y="1774193"/>
            <a:ext cx="9177196" cy="3811867"/>
          </a:xfrm>
        </p:spPr>
        <p:txBody>
          <a:bodyPr>
            <a:normAutofit/>
          </a:bodyPr>
          <a:lstStyle>
            <a:lvl1pPr marL="457200" marR="0" indent="-457200" algn="l" defTabSz="457200" rtl="0" eaLnBrk="1" fontAlgn="auto" latinLnBrk="0" hangingPunct="1">
              <a:lnSpc>
                <a:spcPct val="100000"/>
              </a:lnSpc>
              <a:spcBef>
                <a:spcPct val="20000"/>
              </a:spcBef>
              <a:spcAft>
                <a:spcPts val="0"/>
              </a:spcAft>
              <a:buClrTx/>
              <a:buSzTx/>
              <a:buFont typeface="Arial"/>
              <a:buChar char="•"/>
              <a:tabLst/>
              <a:defRPr sz="2800" b="0" i="0">
                <a:solidFill>
                  <a:schemeClr val="accent1">
                    <a:lumMod val="75000"/>
                  </a:schemeClr>
                </a:solidFill>
                <a:latin typeface="Verdana"/>
                <a:cs typeface="Verdana"/>
              </a:defRPr>
            </a:lvl1pPr>
            <a:lvl2pPr>
              <a:defRPr sz="2600">
                <a:solidFill>
                  <a:schemeClr val="accent1">
                    <a:lumMod val="75000"/>
                  </a:schemeClr>
                </a:solidFill>
                <a:latin typeface="Verdana"/>
                <a:cs typeface="Verdana"/>
              </a:defRPr>
            </a:lvl2pPr>
            <a:lvl3pPr>
              <a:defRPr baseline="0">
                <a:solidFill>
                  <a:schemeClr val="accent1">
                    <a:lumMod val="75000"/>
                  </a:schemeClr>
                </a:solidFill>
                <a:latin typeface="Verdana"/>
                <a:cs typeface="Verdana"/>
              </a:defRPr>
            </a:lvl3pPr>
            <a:lvl4pPr>
              <a:defRPr baseline="0">
                <a:solidFill>
                  <a:schemeClr val="accent1">
                    <a:lumMod val="75000"/>
                  </a:schemeClr>
                </a:solidFill>
                <a:latin typeface="Verdana"/>
                <a:cs typeface="Verdana"/>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Content Placeholder 2"/>
          <p:cNvSpPr>
            <a:spLocks noGrp="1"/>
          </p:cNvSpPr>
          <p:nvPr>
            <p:ph idx="1"/>
          </p:nvPr>
        </p:nvSpPr>
        <p:spPr>
          <a:xfrm>
            <a:off x="1877085" y="1034858"/>
            <a:ext cx="9394664" cy="399780"/>
          </a:xfrm>
        </p:spPr>
        <p:txBody>
          <a:bodyPr>
            <a:noAutofit/>
          </a:bodyPr>
          <a:lstStyle>
            <a:lvl1pPr>
              <a:buNone/>
              <a:defRPr sz="2800" b="1" i="0">
                <a:solidFill>
                  <a:schemeClr val="accent1">
                    <a:lumMod val="75000"/>
                  </a:schemeClr>
                </a:solidFill>
                <a:latin typeface="Verdana"/>
                <a:cs typeface="Verdana"/>
              </a:defRPr>
            </a:lvl1pPr>
            <a:lvl2pPr algn="l">
              <a:buFont typeface="Arial"/>
              <a:buChar char="•"/>
              <a:defRPr sz="2600" b="0" i="0">
                <a:solidFill>
                  <a:schemeClr val="bg1">
                    <a:lumMod val="95000"/>
                  </a:schemeClr>
                </a:solidFill>
                <a:latin typeface="Arial"/>
                <a:cs typeface="Arial"/>
              </a:defRPr>
            </a:lvl2pPr>
            <a:lvl3pPr>
              <a:defRPr sz="2200" b="0" i="0">
                <a:solidFill>
                  <a:schemeClr val="bg1">
                    <a:lumMod val="95000"/>
                  </a:schemeClr>
                </a:solidFill>
                <a:latin typeface="Arial"/>
                <a:cs typeface="Arial"/>
              </a:defRPr>
            </a:lvl3pPr>
            <a:lvl4pPr marL="1714500" indent="-342900">
              <a:buFont typeface="Arial"/>
              <a:buChar char="•"/>
              <a:defRPr sz="1800" b="0" i="0">
                <a:solidFill>
                  <a:schemeClr val="bg1">
                    <a:lumMod val="95000"/>
                  </a:schemeClr>
                </a:solidFill>
                <a:latin typeface="Arial"/>
                <a:cs typeface="Arial"/>
              </a:defRPr>
            </a:lvl4pPr>
            <a:lvl5pPr>
              <a:defRPr sz="1600" b="0" i="0">
                <a:solidFill>
                  <a:schemeClr val="bg1">
                    <a:lumMod val="95000"/>
                  </a:schemeClr>
                </a:solidFill>
                <a:latin typeface="Arial"/>
                <a:cs typeface="Arial"/>
              </a:defRPr>
            </a:lvl5pPr>
          </a:lstStyle>
          <a:p>
            <a:pPr lvl="0"/>
            <a:r>
              <a:rPr lang="en-US" dirty="0"/>
              <a:t>Click to edit Master text styles</a:t>
            </a:r>
          </a:p>
        </p:txBody>
      </p:sp>
    </p:spTree>
    <p:extLst>
      <p:ext uri="{BB962C8B-B14F-4D97-AF65-F5344CB8AC3E}">
        <p14:creationId xmlns:p14="http://schemas.microsoft.com/office/powerpoint/2010/main" val="3451908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bwMode="auto"/>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012163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 Tex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3" name="Text Placeholder 22">
            <a:extLst>
              <a:ext uri="{FF2B5EF4-FFF2-40B4-BE49-F238E27FC236}">
                <a16:creationId xmlns:a16="http://schemas.microsoft.com/office/drawing/2014/main" id="{03618670-D1E4-466C-BDB5-FC890AC31457}"/>
              </a:ext>
            </a:extLst>
          </p:cNvPr>
          <p:cNvSpPr>
            <a:spLocks noGrp="1"/>
          </p:cNvSpPr>
          <p:nvPr>
            <p:ph type="body" sz="quarter" idx="13"/>
          </p:nvPr>
        </p:nvSpPr>
        <p:spPr>
          <a:xfrm>
            <a:off x="444500" y="1625385"/>
            <a:ext cx="6718300" cy="4093243"/>
          </a:xfrm>
        </p:spPr>
        <p:txBody>
          <a:bodyPr>
            <a:noAutofit/>
          </a:bodyPr>
          <a:lstStyle>
            <a:lvl1pPr>
              <a:lnSpc>
                <a:spcPct val="100000"/>
              </a:lnSpc>
              <a:spcBef>
                <a:spcPts val="600"/>
              </a:spcBef>
              <a:spcAft>
                <a:spcPts val="400"/>
              </a:spcAft>
              <a:defRPr sz="1600">
                <a:solidFill>
                  <a:schemeClr val="bg1"/>
                </a:solidFill>
                <a:latin typeface="+mn-lt"/>
                <a:cs typeface="Arial" panose="020B0604020202020204" pitchFamily="34" charset="0"/>
              </a:defRPr>
            </a:lvl1pPr>
            <a:lvl2pPr>
              <a:lnSpc>
                <a:spcPct val="100000"/>
              </a:lnSpc>
              <a:spcBef>
                <a:spcPts val="600"/>
              </a:spcBef>
              <a:spcAft>
                <a:spcPts val="400"/>
              </a:spcAft>
              <a:defRPr sz="1400">
                <a:solidFill>
                  <a:schemeClr val="bg1"/>
                </a:solidFill>
                <a:latin typeface="+mn-lt"/>
                <a:cs typeface="Arial" panose="020B0604020202020204" pitchFamily="34" charset="0"/>
              </a:defRPr>
            </a:lvl2pPr>
            <a:lvl3pPr>
              <a:lnSpc>
                <a:spcPct val="100000"/>
              </a:lnSpc>
              <a:spcBef>
                <a:spcPts val="600"/>
              </a:spcBef>
              <a:spcAft>
                <a:spcPts val="400"/>
              </a:spcAft>
              <a:defRPr sz="1200">
                <a:solidFill>
                  <a:schemeClr val="bg1"/>
                </a:solidFill>
                <a:latin typeface="+mn-lt"/>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a:p>
            <a:pPr lvl="1"/>
            <a:r>
              <a:rPr lang="en-US" noProof="0"/>
              <a:t>Second level</a:t>
            </a:r>
          </a:p>
          <a:p>
            <a:pPr lvl="2"/>
            <a:r>
              <a:rPr lang="en-US" noProof="0"/>
              <a:t>Third level</a:t>
            </a:r>
          </a:p>
        </p:txBody>
      </p:sp>
      <p:pic>
        <p:nvPicPr>
          <p:cNvPr id="3" name="Picture 2" descr="Logo, company name&#10;&#10;Description automatically generated">
            <a:extLst>
              <a:ext uri="{FF2B5EF4-FFF2-40B4-BE49-F238E27FC236}">
                <a16:creationId xmlns:a16="http://schemas.microsoft.com/office/drawing/2014/main" id="{007B03C3-FD8E-5F01-3CDE-5C0F43A1ADCA}"/>
              </a:ext>
            </a:extLst>
          </p:cNvPr>
          <p:cNvPicPr>
            <a:picLocks noChangeAspect="1"/>
          </p:cNvPicPr>
          <p:nvPr userDrawn="1"/>
        </p:nvPicPr>
        <p:blipFill>
          <a:blip r:embed="rId2"/>
          <a:stretch>
            <a:fillRect/>
          </a:stretch>
        </p:blipFill>
        <p:spPr>
          <a:xfrm>
            <a:off x="82046" y="6315075"/>
            <a:ext cx="512811" cy="497856"/>
          </a:xfrm>
          <a:prstGeom prst="rect">
            <a:avLst/>
          </a:prstGeom>
          <a:noFill/>
        </p:spPr>
      </p:pic>
    </p:spTree>
    <p:extLst>
      <p:ext uri="{BB962C8B-B14F-4D97-AF65-F5344CB8AC3E}">
        <p14:creationId xmlns:p14="http://schemas.microsoft.com/office/powerpoint/2010/main" val="14454620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wo Column">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CDBB6E5-B91E-4946-9390-E8693855103A}"/>
              </a:ext>
            </a:extLst>
          </p:cNvPr>
          <p:cNvSpPr/>
          <p:nvPr userDrawn="1"/>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id="{0C3CC1C9-1FA0-4FE4-8984-4A8B3728D674}"/>
              </a:ext>
            </a:extLst>
          </p:cNvPr>
          <p:cNvSpPr/>
          <p:nvPr userDrawn="1"/>
        </p:nvSpPr>
        <p:spPr>
          <a:xfrm rot="16200000" flipV="1">
            <a:off x="2855762" y="-2473495"/>
            <a:ext cx="6862743" cy="11809733"/>
          </a:xfrm>
          <a:custGeom>
            <a:avLst/>
            <a:gdLst>
              <a:gd name="connsiteX0" fmla="*/ 6862743 w 6862743"/>
              <a:gd name="connsiteY0" fmla="*/ 11809733 h 11809733"/>
              <a:gd name="connsiteX1" fmla="*/ 6862743 w 6862743"/>
              <a:gd name="connsiteY1" fmla="*/ 7708334 h 11809733"/>
              <a:gd name="connsiteX2" fmla="*/ 4147292 w 6862743"/>
              <a:gd name="connsiteY2" fmla="*/ 7708334 h 11809733"/>
              <a:gd name="connsiteX3" fmla="*/ 4147292 w 6862743"/>
              <a:gd name="connsiteY3" fmla="*/ 7708332 h 11809733"/>
              <a:gd name="connsiteX4" fmla="*/ 6862743 w 6862743"/>
              <a:gd name="connsiteY4" fmla="*/ 7708332 h 11809733"/>
              <a:gd name="connsiteX5" fmla="*/ 4147291 w 6862743"/>
              <a:gd name="connsiteY5" fmla="*/ 4987262 h 11809733"/>
              <a:gd name="connsiteX6" fmla="*/ 4147291 w 6862743"/>
              <a:gd name="connsiteY6" fmla="*/ 3835308 h 11809733"/>
              <a:gd name="connsiteX7" fmla="*/ 307017 w 6862743"/>
              <a:gd name="connsiteY7" fmla="*/ 0 h 11809733"/>
              <a:gd name="connsiteX8" fmla="*/ 0 w 6862743"/>
              <a:gd name="connsiteY8" fmla="*/ 0 h 11809733"/>
              <a:gd name="connsiteX9" fmla="*/ 0 w 6862743"/>
              <a:gd name="connsiteY9" fmla="*/ 11809733 h 1180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3" h="11809733">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4" name="Freeform: Shape 23">
            <a:extLst>
              <a:ext uri="{FF2B5EF4-FFF2-40B4-BE49-F238E27FC236}">
                <a16:creationId xmlns:a16="http://schemas.microsoft.com/office/drawing/2014/main" id="{8E049265-431E-48DE-B7F7-4959930171DC}"/>
              </a:ext>
            </a:extLst>
          </p:cNvPr>
          <p:cNvSpPr/>
          <p:nvPr userDrawn="1"/>
        </p:nvSpPr>
        <p:spPr>
          <a:xfrm rot="16200000" flipV="1">
            <a:off x="2626806"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UpDiag">
            <a:fgClr>
              <a:schemeClr val="accent2"/>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id="{173E5F2D-1F8E-4DCC-857F-932C6C6539BB}"/>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Title 1">
            <a:extLst>
              <a:ext uri="{FF2B5EF4-FFF2-40B4-BE49-F238E27FC236}">
                <a16:creationId xmlns:a16="http://schemas.microsoft.com/office/drawing/2014/main" id="{C9A300DD-BB54-44ED-A7E4-01CD41EC930F}"/>
              </a:ext>
            </a:extLst>
          </p:cNvPr>
          <p:cNvSpPr txBox="1">
            <a:spLocks/>
          </p:cNvSpPr>
          <p:nvPr userDrawn="1"/>
        </p:nvSpPr>
        <p:spPr>
          <a:xfrm>
            <a:off x="956993" y="923305"/>
            <a:ext cx="1005115" cy="285931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lang="en-GB" sz="3600" b="0" i="0" kern="1200" dirty="0">
                <a:solidFill>
                  <a:schemeClr val="bg1"/>
                </a:solidFill>
                <a:latin typeface="Trebuchet MS" panose="020B0603020202020204" pitchFamily="34" charset="0"/>
                <a:ea typeface="+mj-ea"/>
                <a:cs typeface="+mj-cs"/>
              </a:defRPr>
            </a:lvl1pPr>
          </a:lstStyle>
          <a:p>
            <a:pPr algn="ctr"/>
            <a:endParaRPr lang="en-US" sz="18400" noProof="0" dirty="0">
              <a:solidFill>
                <a:schemeClr val="accent1">
                  <a:lumMod val="60000"/>
                  <a:lumOff val="40000"/>
                </a:schemeClr>
              </a:solidFill>
              <a:latin typeface="+mj-lt"/>
            </a:endParaRPr>
          </a:p>
        </p:txBody>
      </p:sp>
      <p:sp>
        <p:nvSpPr>
          <p:cNvPr id="7" name="Title 1">
            <a:extLst>
              <a:ext uri="{FF2B5EF4-FFF2-40B4-BE49-F238E27FC236}">
                <a16:creationId xmlns:a16="http://schemas.microsoft.com/office/drawing/2014/main" id="{1893CECC-E9CC-791A-64E6-6F25F970A599}"/>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8" name="Group 7">
            <a:extLst>
              <a:ext uri="{FF2B5EF4-FFF2-40B4-BE49-F238E27FC236}">
                <a16:creationId xmlns:a16="http://schemas.microsoft.com/office/drawing/2014/main" id="{B1DB5C85-5738-6F8C-2FD5-C4BDB70E210F}"/>
              </a:ext>
            </a:extLst>
          </p:cNvPr>
          <p:cNvGrpSpPr/>
          <p:nvPr userDrawn="1"/>
        </p:nvGrpSpPr>
        <p:grpSpPr>
          <a:xfrm>
            <a:off x="-1" y="1357409"/>
            <a:ext cx="12192001" cy="4846320"/>
            <a:chOff x="-1" y="1357409"/>
            <a:chExt cx="12192001" cy="4917518"/>
          </a:xfrm>
        </p:grpSpPr>
        <p:sp>
          <p:nvSpPr>
            <p:cNvPr id="9" name="Rectangle: Single Corner Snipped 8">
              <a:extLst>
                <a:ext uri="{FF2B5EF4-FFF2-40B4-BE49-F238E27FC236}">
                  <a16:creationId xmlns:a16="http://schemas.microsoft.com/office/drawing/2014/main" id="{A042B47E-9F71-5AF8-D89A-B1A46DAA0B5B}"/>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10" name="Rectangle: Single Corner Snipped 9">
              <a:extLst>
                <a:ext uri="{FF2B5EF4-FFF2-40B4-BE49-F238E27FC236}">
                  <a16:creationId xmlns:a16="http://schemas.microsoft.com/office/drawing/2014/main" id="{D7150293-7C33-DE66-8FFE-8AA186D21414}"/>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1" name="Content Placeholder 2">
            <a:extLst>
              <a:ext uri="{FF2B5EF4-FFF2-40B4-BE49-F238E27FC236}">
                <a16:creationId xmlns:a16="http://schemas.microsoft.com/office/drawing/2014/main" id="{3E7C9E74-2886-CA47-D4B4-1DF0894E1B87}"/>
              </a:ext>
            </a:extLst>
          </p:cNvPr>
          <p:cNvSpPr>
            <a:spLocks noGrp="1"/>
          </p:cNvSpPr>
          <p:nvPr>
            <p:ph sz="half" idx="1"/>
          </p:nvPr>
        </p:nvSpPr>
        <p:spPr>
          <a:xfrm>
            <a:off x="443365" y="1517715"/>
            <a:ext cx="5184437" cy="4659248"/>
          </a:xfrm>
        </p:spPr>
        <p:txBody>
          <a:bodyPr>
            <a:normAutofit/>
          </a:bodyPr>
          <a:lstStyle>
            <a:lvl1pPr marL="457200" indent="-457200">
              <a:buFont typeface="Arial" panose="020B0604020202020204" pitchFamily="34" charset="0"/>
              <a:buChar char="•"/>
              <a:defRPr sz="2000">
                <a:solidFill>
                  <a:schemeClr val="bg1"/>
                </a:solidFill>
              </a:defRPr>
            </a:lvl1pPr>
            <a:lvl2pPr marL="800100" indent="-342900">
              <a:buFont typeface="Arial" panose="020B0604020202020204" pitchFamily="34" charset="0"/>
              <a:buChar char="•"/>
              <a:defRPr sz="1800">
                <a:solidFill>
                  <a:schemeClr val="bg1"/>
                </a:solidFill>
              </a:defRPr>
            </a:lvl2pPr>
            <a:lvl3pPr marL="1257300" indent="-342900">
              <a:buFont typeface="Arial" panose="020B0604020202020204" pitchFamily="34" charset="0"/>
              <a:buChar char="•"/>
              <a:defRPr sz="1600">
                <a:solidFill>
                  <a:schemeClr val="bg1"/>
                </a:solidFill>
              </a:defRPr>
            </a:lvl3pPr>
            <a:lvl4pPr marL="1657350" indent="-285750">
              <a:buFont typeface="Arial" panose="020B0604020202020204" pitchFamily="34" charset="0"/>
              <a:buChar char="•"/>
              <a:defRPr sz="1400">
                <a:solidFill>
                  <a:schemeClr val="bg1"/>
                </a:solidFill>
              </a:defRPr>
            </a:lvl4pPr>
            <a:lvl5pPr marL="2114550" indent="-285750">
              <a:buFont typeface="Arial" panose="020B0604020202020204" pitchFamily="34" charset="0"/>
              <a:buChar cha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ntent Placeholder 3">
            <a:extLst>
              <a:ext uri="{FF2B5EF4-FFF2-40B4-BE49-F238E27FC236}">
                <a16:creationId xmlns:a16="http://schemas.microsoft.com/office/drawing/2014/main" id="{B3695C32-8F35-12EB-BC10-14246B0D6DFB}"/>
              </a:ext>
            </a:extLst>
          </p:cNvPr>
          <p:cNvSpPr>
            <a:spLocks noGrp="1"/>
          </p:cNvSpPr>
          <p:nvPr>
            <p:ph sz="half" idx="2"/>
          </p:nvPr>
        </p:nvSpPr>
        <p:spPr>
          <a:xfrm>
            <a:off x="6474163" y="1517715"/>
            <a:ext cx="5184437" cy="465924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3078684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Quote Slid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CDBB6E5-B91E-4946-9390-E8693855103A}"/>
              </a:ext>
            </a:extLst>
          </p:cNvPr>
          <p:cNvSpPr/>
          <p:nvPr userDrawn="1"/>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id="{0C3CC1C9-1FA0-4FE4-8984-4A8B3728D674}"/>
              </a:ext>
            </a:extLst>
          </p:cNvPr>
          <p:cNvSpPr/>
          <p:nvPr userDrawn="1"/>
        </p:nvSpPr>
        <p:spPr>
          <a:xfrm rot="16200000" flipV="1">
            <a:off x="2855762" y="-2473495"/>
            <a:ext cx="6862743" cy="11809733"/>
          </a:xfrm>
          <a:custGeom>
            <a:avLst/>
            <a:gdLst>
              <a:gd name="connsiteX0" fmla="*/ 6862743 w 6862743"/>
              <a:gd name="connsiteY0" fmla="*/ 11809733 h 11809733"/>
              <a:gd name="connsiteX1" fmla="*/ 6862743 w 6862743"/>
              <a:gd name="connsiteY1" fmla="*/ 7708334 h 11809733"/>
              <a:gd name="connsiteX2" fmla="*/ 4147292 w 6862743"/>
              <a:gd name="connsiteY2" fmla="*/ 7708334 h 11809733"/>
              <a:gd name="connsiteX3" fmla="*/ 4147292 w 6862743"/>
              <a:gd name="connsiteY3" fmla="*/ 7708332 h 11809733"/>
              <a:gd name="connsiteX4" fmla="*/ 6862743 w 6862743"/>
              <a:gd name="connsiteY4" fmla="*/ 7708332 h 11809733"/>
              <a:gd name="connsiteX5" fmla="*/ 4147291 w 6862743"/>
              <a:gd name="connsiteY5" fmla="*/ 4987262 h 11809733"/>
              <a:gd name="connsiteX6" fmla="*/ 4147291 w 6862743"/>
              <a:gd name="connsiteY6" fmla="*/ 3835308 h 11809733"/>
              <a:gd name="connsiteX7" fmla="*/ 307017 w 6862743"/>
              <a:gd name="connsiteY7" fmla="*/ 0 h 11809733"/>
              <a:gd name="connsiteX8" fmla="*/ 0 w 6862743"/>
              <a:gd name="connsiteY8" fmla="*/ 0 h 11809733"/>
              <a:gd name="connsiteX9" fmla="*/ 0 w 6862743"/>
              <a:gd name="connsiteY9" fmla="*/ 11809733 h 1180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3" h="11809733">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4" name="Freeform: Shape 23">
            <a:extLst>
              <a:ext uri="{FF2B5EF4-FFF2-40B4-BE49-F238E27FC236}">
                <a16:creationId xmlns:a16="http://schemas.microsoft.com/office/drawing/2014/main" id="{8E049265-431E-48DE-B7F7-4959930171DC}"/>
              </a:ext>
            </a:extLst>
          </p:cNvPr>
          <p:cNvSpPr/>
          <p:nvPr userDrawn="1"/>
        </p:nvSpPr>
        <p:spPr>
          <a:xfrm rot="16200000" flipV="1">
            <a:off x="2626806"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UpDiag">
            <a:fgClr>
              <a:schemeClr val="accent2"/>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id="{173E5F2D-1F8E-4DCC-857F-932C6C6539BB}"/>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Oval 3">
            <a:extLst>
              <a:ext uri="{FF2B5EF4-FFF2-40B4-BE49-F238E27FC236}">
                <a16:creationId xmlns:a16="http://schemas.microsoft.com/office/drawing/2014/main" id="{ECB4C115-EFF9-405C-98BE-F4077B9730D0}"/>
              </a:ext>
            </a:extLst>
          </p:cNvPr>
          <p:cNvSpPr/>
          <p:nvPr userDrawn="1"/>
        </p:nvSpPr>
        <p:spPr>
          <a:xfrm>
            <a:off x="533399" y="914400"/>
            <a:ext cx="1944914" cy="1944914"/>
          </a:xfrm>
          <a:prstGeom prst="ellipse">
            <a:avLst/>
          </a:prstGeom>
          <a:solidFill>
            <a:schemeClr val="accent1">
              <a:lumMod val="50000"/>
            </a:schemeClr>
          </a:solidFill>
          <a:ln w="76200">
            <a:solidFill>
              <a:schemeClr val="accent1">
                <a:alpha val="5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Title 1">
            <a:extLst>
              <a:ext uri="{FF2B5EF4-FFF2-40B4-BE49-F238E27FC236}">
                <a16:creationId xmlns:a16="http://schemas.microsoft.com/office/drawing/2014/main" id="{C9A300DD-BB54-44ED-A7E4-01CD41EC930F}"/>
              </a:ext>
            </a:extLst>
          </p:cNvPr>
          <p:cNvSpPr txBox="1">
            <a:spLocks/>
          </p:cNvSpPr>
          <p:nvPr userDrawn="1"/>
        </p:nvSpPr>
        <p:spPr>
          <a:xfrm>
            <a:off x="956993" y="923305"/>
            <a:ext cx="1005115" cy="285931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lang="en-GB" sz="3600" b="0" i="0" kern="1200" dirty="0">
                <a:solidFill>
                  <a:schemeClr val="bg1"/>
                </a:solidFill>
                <a:latin typeface="Trebuchet MS" panose="020B0603020202020204" pitchFamily="34" charset="0"/>
                <a:ea typeface="+mj-ea"/>
                <a:cs typeface="+mj-cs"/>
              </a:defRPr>
            </a:lvl1pPr>
          </a:lstStyle>
          <a:p>
            <a:pPr algn="ctr"/>
            <a:r>
              <a:rPr lang="en-US" sz="18400" noProof="0" dirty="0">
                <a:solidFill>
                  <a:schemeClr val="accent1">
                    <a:lumMod val="60000"/>
                    <a:lumOff val="40000"/>
                  </a:schemeClr>
                </a:solidFill>
                <a:latin typeface="+mj-lt"/>
              </a:rPr>
              <a:t>“</a:t>
            </a:r>
          </a:p>
        </p:txBody>
      </p:sp>
      <p:sp>
        <p:nvSpPr>
          <p:cNvPr id="2" name="Title 1">
            <a:extLst>
              <a:ext uri="{FF2B5EF4-FFF2-40B4-BE49-F238E27FC236}">
                <a16:creationId xmlns:a16="http://schemas.microsoft.com/office/drawing/2014/main" id="{42374B20-3E42-44AF-BEF1-8AB33067395C}"/>
              </a:ext>
            </a:extLst>
          </p:cNvPr>
          <p:cNvSpPr>
            <a:spLocks noGrp="1"/>
          </p:cNvSpPr>
          <p:nvPr>
            <p:ph type="title" hasCustomPrompt="1"/>
          </p:nvPr>
        </p:nvSpPr>
        <p:spPr>
          <a:xfrm>
            <a:off x="533399" y="3200400"/>
            <a:ext cx="7551057" cy="2859313"/>
          </a:xfrm>
        </p:spPr>
        <p:txBody>
          <a:bodyPr vert="horz" lIns="91440" tIns="45720" rIns="91440" bIns="45720" rtlCol="0" anchor="t">
            <a:normAutofit/>
          </a:bodyPr>
          <a:lstStyle>
            <a:lvl1pPr>
              <a:lnSpc>
                <a:spcPct val="100000"/>
              </a:lnSpc>
              <a:defRPr lang="en-GB" sz="3200" b="0" i="0" dirty="0">
                <a:solidFill>
                  <a:schemeClr val="bg1"/>
                </a:solidFill>
                <a:latin typeface="+mj-lt"/>
              </a:defRPr>
            </a:lvl1pPr>
          </a:lstStyle>
          <a:p>
            <a:pPr lvl="0"/>
            <a:r>
              <a:rPr lang="en-US" noProof="0"/>
              <a:t>Quote</a:t>
            </a:r>
          </a:p>
        </p:txBody>
      </p:sp>
    </p:spTree>
    <p:extLst>
      <p:ext uri="{BB962C8B-B14F-4D97-AF65-F5344CB8AC3E}">
        <p14:creationId xmlns:p14="http://schemas.microsoft.com/office/powerpoint/2010/main" val="29352994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190625" y="1151930"/>
            <a:ext cx="9810750" cy="2321719"/>
          </a:xfrm>
          <a:prstGeom prst="rect">
            <a:avLst/>
          </a:prstGeom>
        </p:spPr>
        <p:txBody>
          <a:bodyPr anchor="b"/>
          <a:lstStyle/>
          <a:p>
            <a:r>
              <a:t>Title Text</a:t>
            </a:r>
          </a:p>
        </p:txBody>
      </p:sp>
      <p:sp>
        <p:nvSpPr>
          <p:cNvPr id="12" name="Body Level One…"/>
          <p:cNvSpPr txBox="1">
            <a:spLocks noGrp="1"/>
          </p:cNvSpPr>
          <p:nvPr>
            <p:ph type="body" sz="quarter" idx="1"/>
          </p:nvPr>
        </p:nvSpPr>
        <p:spPr>
          <a:xfrm>
            <a:off x="1190625" y="3545086"/>
            <a:ext cx="9810750" cy="794742"/>
          </a:xfrm>
          <a:prstGeom prst="rect">
            <a:avLst/>
          </a:prstGeom>
        </p:spPr>
        <p:txBody>
          <a:bodyPr anchor="t"/>
          <a:lstStyle>
            <a:lvl1pPr marL="0" indent="0" algn="ctr">
              <a:spcBef>
                <a:spcPts val="0"/>
              </a:spcBef>
              <a:buSzTx/>
              <a:buNone/>
              <a:defRPr sz="2602"/>
            </a:lvl1pPr>
            <a:lvl2pPr marL="0" indent="0" algn="ctr">
              <a:spcBef>
                <a:spcPts val="0"/>
              </a:spcBef>
              <a:buSzTx/>
              <a:buNone/>
              <a:defRPr sz="2602"/>
            </a:lvl2pPr>
            <a:lvl3pPr marL="0" indent="0" algn="ctr">
              <a:spcBef>
                <a:spcPts val="0"/>
              </a:spcBef>
              <a:buSzTx/>
              <a:buNone/>
              <a:defRPr sz="2602"/>
            </a:lvl3pPr>
            <a:lvl4pPr marL="0" indent="0" algn="ctr">
              <a:spcBef>
                <a:spcPts val="0"/>
              </a:spcBef>
              <a:buSzTx/>
              <a:buNone/>
              <a:defRPr sz="2602"/>
            </a:lvl4pPr>
            <a:lvl5pPr marL="0" indent="0" algn="ctr">
              <a:spcBef>
                <a:spcPts val="0"/>
              </a:spcBef>
              <a:buSzTx/>
              <a:buNone/>
              <a:defRPr sz="2602"/>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dirty="0"/>
          </a:p>
        </p:txBody>
      </p:sp>
    </p:spTree>
    <p:extLst>
      <p:ext uri="{BB962C8B-B14F-4D97-AF65-F5344CB8AC3E}">
        <p14:creationId xmlns:p14="http://schemas.microsoft.com/office/powerpoint/2010/main" val="3098188489"/>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reserve="1">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524000" y="473273"/>
            <a:ext cx="9144000" cy="4152305"/>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190625" y="4723805"/>
            <a:ext cx="9810750" cy="1000125"/>
          </a:xfrm>
          <a:prstGeom prst="rect">
            <a:avLst/>
          </a:prstGeom>
        </p:spPr>
        <p:txBody>
          <a:bodyPr anchor="b"/>
          <a:lstStyle/>
          <a:p>
            <a:r>
              <a:t>Title Text</a:t>
            </a:r>
          </a:p>
        </p:txBody>
      </p:sp>
      <p:sp>
        <p:nvSpPr>
          <p:cNvPr id="22" name="Body Level One…"/>
          <p:cNvSpPr txBox="1">
            <a:spLocks noGrp="1"/>
          </p:cNvSpPr>
          <p:nvPr>
            <p:ph type="body" sz="quarter" idx="1"/>
          </p:nvPr>
        </p:nvSpPr>
        <p:spPr>
          <a:xfrm>
            <a:off x="1190625" y="5732859"/>
            <a:ext cx="9810750" cy="794742"/>
          </a:xfrm>
          <a:prstGeom prst="rect">
            <a:avLst/>
          </a:prstGeom>
        </p:spPr>
        <p:txBody>
          <a:bodyPr anchor="t"/>
          <a:lstStyle>
            <a:lvl1pPr marL="0" indent="0" algn="ctr">
              <a:spcBef>
                <a:spcPts val="0"/>
              </a:spcBef>
              <a:buSzTx/>
              <a:buNone/>
              <a:defRPr sz="2602"/>
            </a:lvl1pPr>
            <a:lvl2pPr marL="0" indent="0" algn="ctr">
              <a:spcBef>
                <a:spcPts val="0"/>
              </a:spcBef>
              <a:buSzTx/>
              <a:buNone/>
              <a:defRPr sz="2602"/>
            </a:lvl2pPr>
            <a:lvl3pPr marL="0" indent="0" algn="ctr">
              <a:spcBef>
                <a:spcPts val="0"/>
              </a:spcBef>
              <a:buSzTx/>
              <a:buNone/>
              <a:defRPr sz="2602"/>
            </a:lvl3pPr>
            <a:lvl4pPr marL="0" indent="0" algn="ctr">
              <a:spcBef>
                <a:spcPts val="0"/>
              </a:spcBef>
              <a:buSzTx/>
              <a:buNone/>
              <a:defRPr sz="2602"/>
            </a:lvl4pPr>
            <a:lvl5pPr marL="0" indent="0" algn="ctr">
              <a:spcBef>
                <a:spcPts val="0"/>
              </a:spcBef>
              <a:buSzTx/>
              <a:buNone/>
              <a:defRPr sz="2602"/>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489217510"/>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reserve="1">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190625" y="2268141"/>
            <a:ext cx="9810750" cy="2321719"/>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688131868"/>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298407" y="446484"/>
            <a:ext cx="5000625" cy="5777508"/>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892969" y="446484"/>
            <a:ext cx="5000625" cy="2803922"/>
          </a:xfrm>
          <a:prstGeom prst="rect">
            <a:avLst/>
          </a:prstGeom>
        </p:spPr>
        <p:txBody>
          <a:bodyPr anchor="b"/>
          <a:lstStyle>
            <a:lvl1pPr>
              <a:defRPr sz="4219"/>
            </a:lvl1pPr>
          </a:lstStyle>
          <a:p>
            <a:r>
              <a:t>Title Text</a:t>
            </a:r>
          </a:p>
        </p:txBody>
      </p:sp>
      <p:sp>
        <p:nvSpPr>
          <p:cNvPr id="40" name="Body Level One…"/>
          <p:cNvSpPr txBox="1">
            <a:spLocks noGrp="1"/>
          </p:cNvSpPr>
          <p:nvPr>
            <p:ph type="body" sz="quarter" idx="1"/>
          </p:nvPr>
        </p:nvSpPr>
        <p:spPr>
          <a:xfrm>
            <a:off x="892969" y="3321844"/>
            <a:ext cx="5000625" cy="2893219"/>
          </a:xfrm>
          <a:prstGeom prst="rect">
            <a:avLst/>
          </a:prstGeom>
        </p:spPr>
        <p:txBody>
          <a:bodyPr anchor="t"/>
          <a:lstStyle>
            <a:lvl1pPr marL="0" indent="0" algn="ctr">
              <a:spcBef>
                <a:spcPts val="0"/>
              </a:spcBef>
              <a:buSzTx/>
              <a:buNone/>
              <a:defRPr sz="2602"/>
            </a:lvl1pPr>
            <a:lvl2pPr marL="0" indent="0" algn="ctr">
              <a:spcBef>
                <a:spcPts val="0"/>
              </a:spcBef>
              <a:buSzTx/>
              <a:buNone/>
              <a:defRPr sz="2602"/>
            </a:lvl2pPr>
            <a:lvl3pPr marL="0" indent="0" algn="ctr">
              <a:spcBef>
                <a:spcPts val="0"/>
              </a:spcBef>
              <a:buSzTx/>
              <a:buNone/>
              <a:defRPr sz="2602"/>
            </a:lvl3pPr>
            <a:lvl4pPr marL="0" indent="0" algn="ctr">
              <a:spcBef>
                <a:spcPts val="0"/>
              </a:spcBef>
              <a:buSzTx/>
              <a:buNone/>
              <a:defRPr sz="2602"/>
            </a:lvl4pPr>
            <a:lvl5pPr marL="0" indent="0" algn="ctr">
              <a:spcBef>
                <a:spcPts val="0"/>
              </a:spcBef>
              <a:buSzTx/>
              <a:buNone/>
              <a:defRPr sz="2602"/>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470812406"/>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935914920"/>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reserve="1">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703794927"/>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reserve="1">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298407" y="1821656"/>
            <a:ext cx="5000625" cy="4420195"/>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892969" y="1821656"/>
            <a:ext cx="5000625" cy="4420195"/>
          </a:xfrm>
          <a:prstGeom prst="rect">
            <a:avLst/>
          </a:prstGeom>
        </p:spPr>
        <p:txBody>
          <a:bodyPr/>
          <a:lstStyle>
            <a:lvl1pPr marL="241105" indent="-241105">
              <a:spcBef>
                <a:spcPts val="2250"/>
              </a:spcBef>
              <a:defRPr sz="1969"/>
            </a:lvl1pPr>
            <a:lvl2pPr marL="482211" indent="-241105">
              <a:spcBef>
                <a:spcPts val="2250"/>
              </a:spcBef>
              <a:defRPr sz="1969"/>
            </a:lvl2pPr>
            <a:lvl3pPr marL="723316" indent="-241105">
              <a:spcBef>
                <a:spcPts val="2250"/>
              </a:spcBef>
              <a:defRPr sz="1969"/>
            </a:lvl3pPr>
            <a:lvl4pPr marL="964420" indent="-241105">
              <a:spcBef>
                <a:spcPts val="2250"/>
              </a:spcBef>
              <a:defRPr sz="1969"/>
            </a:lvl4pPr>
            <a:lvl5pPr marL="1205525" indent="-241105">
              <a:spcBef>
                <a:spcPts val="2250"/>
              </a:spcBef>
              <a:defRPr sz="1969"/>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5966029" y="6536532"/>
            <a:ext cx="282129" cy="275717"/>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dirty="0"/>
          </a:p>
        </p:txBody>
      </p:sp>
    </p:spTree>
    <p:extLst>
      <p:ext uri="{BB962C8B-B14F-4D97-AF65-F5344CB8AC3E}">
        <p14:creationId xmlns:p14="http://schemas.microsoft.com/office/powerpoint/2010/main" val="722234774"/>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6973755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reserve="1">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892969" y="892969"/>
            <a:ext cx="10406062" cy="50720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370037055"/>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reserve="1">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298407" y="3580805"/>
            <a:ext cx="5000625" cy="2652117"/>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298407" y="625078"/>
            <a:ext cx="5000625" cy="2652117"/>
          </a:xfrm>
          <a:prstGeom prst="rect">
            <a:avLst/>
          </a:prstGeom>
        </p:spPr>
        <p:txBody>
          <a:bodyPr lIns="91439" tIns="45719" rIns="91439" bIns="45719" anchor="t">
            <a:noAutofit/>
          </a:bodyPr>
          <a:lstStyle/>
          <a:p>
            <a:endParaRPr dirty="0"/>
          </a:p>
        </p:txBody>
      </p:sp>
      <p:sp>
        <p:nvSpPr>
          <p:cNvPr id="85" name="Image"/>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738677603"/>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reserve="1">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190625" y="4473774"/>
            <a:ext cx="9810750" cy="362215"/>
          </a:xfrm>
          <a:prstGeom prst="rect">
            <a:avLst/>
          </a:prstGeom>
        </p:spPr>
        <p:txBody>
          <a:bodyPr anchor="t">
            <a:spAutoFit/>
          </a:bodyPr>
          <a:lstStyle>
            <a:lvl1pPr marL="0" indent="0" algn="ctr">
              <a:spcBef>
                <a:spcPts val="0"/>
              </a:spcBef>
              <a:buSzTx/>
              <a:buNone/>
              <a:defRPr sz="1687" i="1"/>
            </a:lvl1pPr>
          </a:lstStyle>
          <a:p>
            <a:r>
              <a:t>–Johnny Appleseed</a:t>
            </a:r>
          </a:p>
        </p:txBody>
      </p:sp>
      <p:sp>
        <p:nvSpPr>
          <p:cNvPr id="94" name="“Type a quote here.”"/>
          <p:cNvSpPr txBox="1">
            <a:spLocks noGrp="1"/>
          </p:cNvSpPr>
          <p:nvPr>
            <p:ph type="body" sz="quarter" idx="14"/>
          </p:nvPr>
        </p:nvSpPr>
        <p:spPr>
          <a:xfrm>
            <a:off x="1190625" y="2979433"/>
            <a:ext cx="9810750" cy="470513"/>
          </a:xfrm>
          <a:prstGeom prst="rect">
            <a:avLst/>
          </a:prstGeom>
        </p:spPr>
        <p:txBody>
          <a:bodyPr>
            <a:spAutoFit/>
          </a:bodyPr>
          <a:lstStyle>
            <a:lvl1pPr marL="0" indent="0" algn="ctr">
              <a:spcBef>
                <a:spcPts val="0"/>
              </a:spcBef>
              <a:buSzTx/>
              <a:buNone/>
              <a:defRPr sz="2391">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2964998095"/>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reserve="1">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2192000" cy="6858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72291909"/>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reserve="1">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555012810"/>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Pullout, Image &amp; Conten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3661E3B6-9F54-417B-8B87-A4779901C0C5}"/>
              </a:ext>
            </a:extLst>
          </p:cNvPr>
          <p:cNvSpPr>
            <a:spLocks noGrp="1"/>
          </p:cNvSpPr>
          <p:nvPr>
            <p:ph type="pic" idx="11" hasCustomPrompt="1"/>
          </p:nvPr>
        </p:nvSpPr>
        <p:spPr>
          <a:xfrm>
            <a:off x="1" y="3428206"/>
            <a:ext cx="6096000" cy="3429794"/>
          </a:xfrm>
          <a:solidFill>
            <a:schemeClr val="bg1">
              <a:lumMod val="95000"/>
            </a:schemeClr>
          </a:solidFill>
        </p:spPr>
        <p:txBody>
          <a:bodyPr anchor="ctr"/>
          <a:lstStyle>
            <a:lvl1pPr marL="0" indent="0" algn="ctr">
              <a:spcBef>
                <a:spcPts val="0"/>
              </a:spcBef>
              <a:spcAft>
                <a:spcPts val="0"/>
              </a:spcAft>
              <a:buNone/>
              <a:defRPr lang="en-AU" dirty="0"/>
            </a:lvl1pPr>
            <a:lvl2pPr marL="544245" indent="0">
              <a:buNone/>
              <a:defRPr sz="3299"/>
            </a:lvl2pPr>
            <a:lvl3pPr marL="1088491" indent="0">
              <a:buNone/>
              <a:defRPr sz="2900"/>
            </a:lvl3pPr>
            <a:lvl4pPr marL="1632736" indent="0">
              <a:buNone/>
              <a:defRPr sz="2400"/>
            </a:lvl4pPr>
            <a:lvl5pPr marL="2176981" indent="0">
              <a:buNone/>
              <a:defRPr sz="2400"/>
            </a:lvl5pPr>
            <a:lvl6pPr marL="2721226" indent="0">
              <a:buNone/>
              <a:defRPr sz="2400"/>
            </a:lvl6pPr>
            <a:lvl7pPr marL="3265472" indent="0">
              <a:buNone/>
              <a:defRPr sz="2400"/>
            </a:lvl7pPr>
            <a:lvl8pPr marL="3809717" indent="0">
              <a:buNone/>
              <a:defRPr sz="2400"/>
            </a:lvl8pPr>
            <a:lvl9pPr marL="4353962" indent="0">
              <a:buNone/>
              <a:defRPr sz="2400"/>
            </a:lvl9pPr>
          </a:lstStyle>
          <a:p>
            <a:r>
              <a:rPr lang="en-AU" noProof="0" dirty="0"/>
              <a:t>Click icon to add picture</a:t>
            </a:r>
            <a:br>
              <a:rPr lang="en-AU" noProof="0" dirty="0"/>
            </a:br>
            <a:br>
              <a:rPr lang="en-AU" noProof="0" dirty="0"/>
            </a:br>
            <a:br>
              <a:rPr lang="en-AU" noProof="0" dirty="0"/>
            </a:br>
            <a:endParaRPr lang="en-AU" noProof="0" dirty="0"/>
          </a:p>
        </p:txBody>
      </p:sp>
      <p:sp>
        <p:nvSpPr>
          <p:cNvPr id="8" name="Content Placeholder 3">
            <a:extLst>
              <a:ext uri="{FF2B5EF4-FFF2-40B4-BE49-F238E27FC236}">
                <a16:creationId xmlns:a16="http://schemas.microsoft.com/office/drawing/2014/main" id="{F98764B8-2EB5-4129-AA00-2E7A6B65AE20}"/>
              </a:ext>
            </a:extLst>
          </p:cNvPr>
          <p:cNvSpPr>
            <a:spLocks noGrp="1"/>
          </p:cNvSpPr>
          <p:nvPr>
            <p:ph sz="half" idx="2" hasCustomPrompt="1"/>
          </p:nvPr>
        </p:nvSpPr>
        <p:spPr>
          <a:xfrm>
            <a:off x="6238823" y="220613"/>
            <a:ext cx="5704005" cy="6159660"/>
          </a:xfrm>
        </p:spPr>
        <p:txBody>
          <a:bodyPr>
            <a:noAutofit/>
          </a:bodyPr>
          <a:lstStyle>
            <a:lvl1pPr>
              <a:defRPr lang="en-AU" noProof="0" dirty="0" smtClean="0"/>
            </a:lvl1pPr>
            <a:lvl2pPr>
              <a:defRPr lang="en-AU" noProof="0" dirty="0" smtClean="0"/>
            </a:lvl2pPr>
            <a:lvl3pPr>
              <a:defRPr lang="en-AU" noProof="0" dirty="0" smtClean="0"/>
            </a:lvl3pPr>
            <a:lvl4pPr>
              <a:defRPr lang="en-AU" noProof="0" dirty="0" smtClean="0"/>
            </a:lvl4pPr>
            <a:lvl5pPr marL="0" marR="0" indent="0" algn="l" defTabSz="1088491" rtl="0" eaLnBrk="1" fontAlgn="auto" latinLnBrk="0" hangingPunct="1">
              <a:lnSpc>
                <a:spcPct val="85000"/>
              </a:lnSpc>
              <a:spcBef>
                <a:spcPts val="1199"/>
              </a:spcBef>
              <a:spcAft>
                <a:spcPts val="600"/>
              </a:spcAft>
              <a:buClrTx/>
              <a:buSzTx/>
              <a:buFont typeface="Arial" pitchFamily="34" charset="0"/>
              <a:buNone/>
              <a:tabLst/>
              <a:defRPr lang="en-AU" noProof="0" dirty="0" smtClean="0"/>
            </a:lvl5pPr>
            <a:lvl6pPr>
              <a:defRPr lang="en-AU" noProof="0" dirty="0" smtClean="0"/>
            </a:lvl6pPr>
            <a:lvl7pPr>
              <a:defRPr lang="en-AU" noProof="0" dirty="0" smtClean="0"/>
            </a:lvl7pPr>
            <a:lvl8pPr>
              <a:defRPr lang="en-AU" noProof="0" dirty="0" smtClean="0"/>
            </a:lvl8pPr>
            <a:lvl9pPr>
              <a:defRPr lang="en-AU" noProof="0" dirty="0"/>
            </a:lvl9pPr>
          </a:lstStyle>
          <a:p>
            <a:pPr lvl="0"/>
            <a:r>
              <a:rPr lang="en-AU" noProof="0" dirty="0"/>
              <a:t>Click to add text</a:t>
            </a:r>
          </a:p>
          <a:p>
            <a:pPr lvl="1"/>
            <a:r>
              <a:rPr lang="en-AU" noProof="0" dirty="0"/>
              <a:t>Second level</a:t>
            </a:r>
          </a:p>
          <a:p>
            <a:pPr lvl="2"/>
            <a:r>
              <a:rPr lang="en-AU" noProof="0" dirty="0"/>
              <a:t>Third level</a:t>
            </a:r>
          </a:p>
          <a:p>
            <a:pPr lvl="3"/>
            <a:r>
              <a:rPr lang="en-AU" noProof="0" dirty="0"/>
              <a:t>Fourth level</a:t>
            </a:r>
          </a:p>
          <a:p>
            <a:pPr lvl="4"/>
            <a:r>
              <a:rPr lang="en-AU" noProof="0" dirty="0"/>
              <a:t>Fifth level</a:t>
            </a:r>
          </a:p>
          <a:p>
            <a:pPr lvl="5"/>
            <a:r>
              <a:rPr lang="en-AU" noProof="0" dirty="0"/>
              <a:t>Sixth level</a:t>
            </a:r>
          </a:p>
          <a:p>
            <a:pPr lvl="6"/>
            <a:r>
              <a:rPr lang="en-AU" noProof="0" dirty="0"/>
              <a:t>Seventh level</a:t>
            </a:r>
          </a:p>
          <a:p>
            <a:pPr lvl="7"/>
            <a:r>
              <a:rPr lang="en-AU" noProof="0" dirty="0"/>
              <a:t>Eighth level</a:t>
            </a:r>
          </a:p>
          <a:p>
            <a:pPr lvl="8"/>
            <a:r>
              <a:rPr lang="en-AU" noProof="0" dirty="0"/>
              <a:t>Ninth level</a:t>
            </a:r>
          </a:p>
        </p:txBody>
      </p:sp>
      <p:sp>
        <p:nvSpPr>
          <p:cNvPr id="2" name="Title 1">
            <a:extLst>
              <a:ext uri="{FF2B5EF4-FFF2-40B4-BE49-F238E27FC236}">
                <a16:creationId xmlns:a16="http://schemas.microsoft.com/office/drawing/2014/main" id="{046A2D94-086B-4A67-9799-F587C4DEA316}"/>
              </a:ext>
            </a:extLst>
          </p:cNvPr>
          <p:cNvSpPr>
            <a:spLocks noGrp="1"/>
          </p:cNvSpPr>
          <p:nvPr>
            <p:ph type="title" hasCustomPrompt="1"/>
          </p:nvPr>
        </p:nvSpPr>
        <p:spPr>
          <a:xfrm>
            <a:off x="0" y="0"/>
            <a:ext cx="6096000" cy="3428206"/>
          </a:xfrm>
          <a:solidFill>
            <a:schemeClr val="tx1"/>
          </a:solidFill>
        </p:spPr>
        <p:txBody>
          <a:bodyPr lIns="216000" tIns="180000" rIns="216000" bIns="180000">
            <a:noAutofit/>
          </a:bodyPr>
          <a:lstStyle>
            <a:lvl1pPr>
              <a:lnSpc>
                <a:spcPct val="85000"/>
              </a:lnSpc>
              <a:defRPr>
                <a:solidFill>
                  <a:schemeClr val="bg1"/>
                </a:solidFill>
              </a:defRPr>
            </a:lvl1pPr>
          </a:lstStyle>
          <a:p>
            <a:r>
              <a:rPr lang="en-US" dirty="0"/>
              <a:t>[Title or pullout text]</a:t>
            </a:r>
            <a:endParaRPr lang="en-AU" dirty="0"/>
          </a:p>
        </p:txBody>
      </p:sp>
      <p:sp>
        <p:nvSpPr>
          <p:cNvPr id="3" name="Footer Placeholder 2">
            <a:extLst>
              <a:ext uri="{FF2B5EF4-FFF2-40B4-BE49-F238E27FC236}">
                <a16:creationId xmlns:a16="http://schemas.microsoft.com/office/drawing/2014/main" id="{5E06A39F-F07F-4839-BE23-E4625E8EB517}"/>
              </a:ext>
            </a:extLst>
          </p:cNvPr>
          <p:cNvSpPr>
            <a:spLocks noGrp="1"/>
          </p:cNvSpPr>
          <p:nvPr>
            <p:ph type="ftr" sz="quarter" idx="12"/>
          </p:nvPr>
        </p:nvSpPr>
        <p:spPr/>
        <p:txBody>
          <a:bodyPr/>
          <a:lstStyle/>
          <a:p>
            <a:pPr algn="r"/>
            <a:r>
              <a:rPr lang="en-AU" dirty="0"/>
              <a:t>[Footer text]</a:t>
            </a:r>
          </a:p>
        </p:txBody>
      </p:sp>
      <p:sp>
        <p:nvSpPr>
          <p:cNvPr id="4" name="Slide Number Placeholder 3">
            <a:extLst>
              <a:ext uri="{FF2B5EF4-FFF2-40B4-BE49-F238E27FC236}">
                <a16:creationId xmlns:a16="http://schemas.microsoft.com/office/drawing/2014/main" id="{C4D75DFB-27DD-4AE1-859E-826A8AB76FA6}"/>
              </a:ext>
            </a:extLst>
          </p:cNvPr>
          <p:cNvSpPr>
            <a:spLocks noGrp="1"/>
          </p:cNvSpPr>
          <p:nvPr>
            <p:ph type="sldNum" sz="quarter" idx="13"/>
          </p:nvPr>
        </p:nvSpPr>
        <p:spPr/>
        <p:txBody>
          <a:bodyPr/>
          <a:lstStyle/>
          <a:p>
            <a:fld id="{E917DE0E-AFB1-41FD-BC35-27DB61CA125F}" type="slidenum">
              <a:rPr lang="en-AU" smtClean="0"/>
              <a:pPr/>
              <a:t>‹#›</a:t>
            </a:fld>
            <a:endParaRPr lang="en-AU" dirty="0"/>
          </a:p>
        </p:txBody>
      </p:sp>
      <p:sp>
        <p:nvSpPr>
          <p:cNvPr id="7" name="Date Placeholder 6">
            <a:extLst>
              <a:ext uri="{FF2B5EF4-FFF2-40B4-BE49-F238E27FC236}">
                <a16:creationId xmlns:a16="http://schemas.microsoft.com/office/drawing/2014/main" id="{1CB5740C-47C6-4A6B-9FBA-63186F893C6C}"/>
              </a:ext>
            </a:extLst>
          </p:cNvPr>
          <p:cNvSpPr>
            <a:spLocks noGrp="1"/>
          </p:cNvSpPr>
          <p:nvPr>
            <p:ph type="dt" sz="half" idx="14"/>
          </p:nvPr>
        </p:nvSpPr>
        <p:spPr/>
        <p:txBody>
          <a:bodyPr/>
          <a:lstStyle/>
          <a:p>
            <a:pPr algn="r"/>
            <a:r>
              <a:rPr lang="en-US" dirty="0"/>
              <a:t>l   GHD</a:t>
            </a:r>
            <a:endParaRPr lang="en-AU" dirty="0"/>
          </a:p>
        </p:txBody>
      </p:sp>
    </p:spTree>
    <p:extLst>
      <p:ext uri="{BB962C8B-B14F-4D97-AF65-F5344CB8AC3E}">
        <p14:creationId xmlns:p14="http://schemas.microsoft.com/office/powerpoint/2010/main" val="18680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1">
    <p:spTree>
      <p:nvGrpSpPr>
        <p:cNvPr id="1" name=""/>
        <p:cNvGrpSpPr/>
        <p:nvPr/>
      </p:nvGrpSpPr>
      <p:grpSpPr>
        <a:xfrm>
          <a:off x="0" y="0"/>
          <a:ext cx="0" cy="0"/>
          <a:chOff x="0" y="0"/>
          <a:chExt cx="0" cy="0"/>
        </a:xfrm>
      </p:grpSpPr>
      <p:sp>
        <p:nvSpPr>
          <p:cNvPr id="2" name="Title 1"/>
          <p:cNvSpPr>
            <a:spLocks noGrp="1"/>
          </p:cNvSpPr>
          <p:nvPr>
            <p:ph type="title"/>
          </p:nvPr>
        </p:nvSpPr>
        <p:spPr>
          <a:xfrm>
            <a:off x="1279160" y="449037"/>
            <a:ext cx="10074640" cy="359999"/>
          </a:xfrm>
        </p:spPr>
        <p:txBody>
          <a:bodyPr lIns="0">
            <a:noAutofit/>
          </a:bodyPr>
          <a:lstStyle>
            <a:lvl1pPr>
              <a:defRPr sz="2400"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1279160" y="1265466"/>
            <a:ext cx="10074638" cy="4441373"/>
          </a:xfrm>
        </p:spPr>
        <p:txBody>
          <a:bodyPr lIns="0" rIns="90000">
            <a:noAutofit/>
          </a:bodyPr>
          <a:lstStyle>
            <a:lvl1pPr>
              <a:defRPr sz="1400" b="0">
                <a:solidFill>
                  <a:schemeClr val="tx1"/>
                </a:solidFill>
              </a:defRPr>
            </a:lvl1pPr>
            <a:lvl2pPr>
              <a:defRPr sz="1199"/>
            </a:lvl2pPr>
            <a:lvl3pPr>
              <a:defRPr sz="1100"/>
            </a:lvl3pPr>
            <a:lvl4pPr>
              <a:defRPr sz="10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Footer Placeholder 4"/>
          <p:cNvSpPr>
            <a:spLocks noGrp="1"/>
          </p:cNvSpPr>
          <p:nvPr>
            <p:ph type="ftr" sz="quarter" idx="11"/>
          </p:nvPr>
        </p:nvSpPr>
        <p:spPr/>
        <p:txBody>
          <a:bodyPr/>
          <a:lstStyle>
            <a:lvl1pPr>
              <a:defRPr/>
            </a:lvl1pPr>
          </a:lstStyle>
          <a:p>
            <a:r>
              <a:rPr lang="en-US" dirty="0"/>
              <a:t>Update Proposal name in contents page on slide master</a:t>
            </a:r>
          </a:p>
        </p:txBody>
      </p:sp>
      <p:sp>
        <p:nvSpPr>
          <p:cNvPr id="6" name="Slide Number Placeholder 5"/>
          <p:cNvSpPr>
            <a:spLocks noGrp="1"/>
          </p:cNvSpPr>
          <p:nvPr>
            <p:ph type="sldNum" sz="quarter" idx="12"/>
          </p:nvPr>
        </p:nvSpPr>
        <p:spPr/>
        <p:txBody>
          <a:bodyPr/>
          <a:lstStyle/>
          <a:p>
            <a:fld id="{0364136C-51B1-E242-9EAA-04891707344A}" type="slidenum">
              <a:rPr lang="en-US" smtClean="0"/>
              <a:t>‹#›</a:t>
            </a:fld>
            <a:endParaRPr lang="en-US" dirty="0"/>
          </a:p>
        </p:txBody>
      </p:sp>
      <p:sp>
        <p:nvSpPr>
          <p:cNvPr id="7" name="TextBox 6"/>
          <p:cNvSpPr txBox="1"/>
          <p:nvPr userDrawn="1"/>
        </p:nvSpPr>
        <p:spPr>
          <a:xfrm>
            <a:off x="946078" y="6203070"/>
            <a:ext cx="1024238" cy="268513"/>
          </a:xfrm>
          <a:prstGeom prst="rect">
            <a:avLst/>
          </a:prstGeom>
          <a:noFill/>
        </p:spPr>
        <p:txBody>
          <a:bodyPr wrap="square" lIns="0" tIns="71998" rIns="0" bIns="71998" rtlCol="0" anchor="ctr">
            <a:spAutoFit/>
          </a:bodyPr>
          <a:lstStyle/>
          <a:p>
            <a:r>
              <a:rPr lang="en-US" sz="800" b="1" dirty="0"/>
              <a:t>GHD Advisory</a:t>
            </a:r>
          </a:p>
        </p:txBody>
      </p:sp>
      <p:sp>
        <p:nvSpPr>
          <p:cNvPr id="11" name="Rectangle 10"/>
          <p:cNvSpPr>
            <a:spLocks noChangeAspect="1"/>
          </p:cNvSpPr>
          <p:nvPr userDrawn="1"/>
        </p:nvSpPr>
        <p:spPr>
          <a:xfrm>
            <a:off x="598201" y="449037"/>
            <a:ext cx="480000" cy="359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p>
        </p:txBody>
      </p:sp>
    </p:spTree>
    <p:extLst>
      <p:ext uri="{BB962C8B-B14F-4D97-AF65-F5344CB8AC3E}">
        <p14:creationId xmlns:p14="http://schemas.microsoft.com/office/powerpoint/2010/main" val="2966965065"/>
      </p:ext>
    </p:extLst>
  </p:cSld>
  <p:clrMapOvr>
    <a:overrideClrMapping bg1="lt1" tx1="dk1" bg2="lt2" tx2="dk2" accent1="accent1" accent2="accent2" accent3="accent3" accent4="accent4" accent5="accent5" accent6="accent6" hlink="hlink" folHlink="folHlink"/>
  </p:clrMapOvr>
  <p:transition spd="slow">
    <p:cover/>
  </p:transition>
  <p:extLst>
    <p:ext uri="{DCECCB84-F9BA-43D5-87BE-67443E8EF086}">
      <p15:sldGuideLst xmlns:p15="http://schemas.microsoft.com/office/powerpoint/2012/main">
        <p15:guide id="1" orient="horz" pos="799">
          <p15:clr>
            <a:srgbClr val="FBAE40"/>
          </p15:clr>
        </p15:guide>
        <p15:guide id="2" orient="horz" pos="3589">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wo Content Feature">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50D65561-9E7B-4DA0-8F96-5070C1E54372}"/>
              </a:ext>
            </a:extLst>
          </p:cNvPr>
          <p:cNvSpPr>
            <a:spLocks noGrp="1"/>
          </p:cNvSpPr>
          <p:nvPr>
            <p:ph sz="half" idx="12" hasCustomPrompt="1"/>
          </p:nvPr>
        </p:nvSpPr>
        <p:spPr>
          <a:xfrm>
            <a:off x="6094414" y="0"/>
            <a:ext cx="6096000" cy="6858000"/>
          </a:xfrm>
          <a:solidFill>
            <a:schemeClr val="tx1"/>
          </a:solidFill>
        </p:spPr>
        <p:txBody>
          <a:bodyPr lIns="180000" tIns="180000" rIns="180000" bIns="180000">
            <a:noAutofit/>
          </a:bodyPr>
          <a:lstStyle>
            <a:lvl1pPr>
              <a:defRPr lang="en-AU" noProof="0" dirty="0" smtClean="0">
                <a:solidFill>
                  <a:schemeClr val="bg1"/>
                </a:solidFill>
              </a:defRPr>
            </a:lvl1pPr>
            <a:lvl2pPr>
              <a:buClr>
                <a:schemeClr val="bg1"/>
              </a:buClr>
              <a:buFont typeface="Arial" panose="020B0604020202020204" pitchFamily="34" charset="0"/>
              <a:buChar char="–"/>
              <a:defRPr lang="en-AU" noProof="0" dirty="0" smtClean="0">
                <a:solidFill>
                  <a:schemeClr val="bg1"/>
                </a:solidFill>
              </a:defRPr>
            </a:lvl2pPr>
            <a:lvl3pPr>
              <a:buClr>
                <a:schemeClr val="bg1"/>
              </a:buClr>
              <a:buFont typeface="Arial" panose="020B0604020202020204" pitchFamily="34" charset="0"/>
              <a:buChar char="•"/>
              <a:defRPr lang="en-AU" noProof="0" dirty="0" smtClean="0">
                <a:solidFill>
                  <a:schemeClr val="bg1"/>
                </a:solidFill>
              </a:defRPr>
            </a:lvl3pPr>
            <a:lvl4pPr>
              <a:buClr>
                <a:schemeClr val="bg1"/>
              </a:buClr>
              <a:buFont typeface="Arial" panose="020B0604020202020204" pitchFamily="34" charset="0"/>
              <a:buChar char="–"/>
              <a:defRPr lang="en-AU" noProof="0" dirty="0" smtClean="0">
                <a:solidFill>
                  <a:schemeClr val="bg1"/>
                </a:solidFill>
              </a:defRPr>
            </a:lvl4pPr>
            <a:lvl5pPr marL="0" marR="0" indent="0" algn="l" defTabSz="1088491" rtl="0" eaLnBrk="1" fontAlgn="auto" latinLnBrk="0" hangingPunct="1">
              <a:lnSpc>
                <a:spcPct val="85000"/>
              </a:lnSpc>
              <a:spcBef>
                <a:spcPts val="1199"/>
              </a:spcBef>
              <a:spcAft>
                <a:spcPts val="600"/>
              </a:spcAft>
              <a:buClrTx/>
              <a:buSzTx/>
              <a:buFont typeface="Arial" pitchFamily="34" charset="0"/>
              <a:buNone/>
              <a:tabLst/>
              <a:defRPr lang="en-AU" noProof="0" dirty="0" smtClean="0">
                <a:solidFill>
                  <a:schemeClr val="bg1"/>
                </a:solidFill>
              </a:defRPr>
            </a:lvl5pPr>
            <a:lvl6pPr>
              <a:defRPr lang="en-AU" noProof="0" dirty="0" smtClean="0">
                <a:solidFill>
                  <a:schemeClr val="bg1"/>
                </a:solidFill>
              </a:defRPr>
            </a:lvl6pPr>
            <a:lvl7pPr>
              <a:buClr>
                <a:schemeClr val="bg1"/>
              </a:buClr>
              <a:defRPr lang="en-AU" noProof="0" dirty="0" smtClean="0">
                <a:solidFill>
                  <a:schemeClr val="bg1"/>
                </a:solidFill>
              </a:defRPr>
            </a:lvl7pPr>
            <a:lvl8pPr>
              <a:buClr>
                <a:schemeClr val="bg1"/>
              </a:buClr>
              <a:defRPr lang="en-AU" noProof="0" dirty="0" smtClean="0">
                <a:solidFill>
                  <a:schemeClr val="bg1"/>
                </a:solidFill>
              </a:defRPr>
            </a:lvl8pPr>
            <a:lvl9pPr marL="804652" indent="-268218">
              <a:spcBef>
                <a:spcPts val="300"/>
              </a:spcBef>
              <a:spcAft>
                <a:spcPts val="300"/>
              </a:spcAft>
              <a:buFont typeface="+mj-lt"/>
              <a:buAutoNum type="romanLcPeriod"/>
              <a:defRPr lang="en-AU" noProof="0" dirty="0">
                <a:solidFill>
                  <a:schemeClr val="bg1"/>
                </a:solidFill>
              </a:defRPr>
            </a:lvl9pPr>
          </a:lstStyle>
          <a:p>
            <a:pPr lvl="0"/>
            <a:r>
              <a:rPr lang="en-AU" noProof="0" dirty="0"/>
              <a:t>Click to add text</a:t>
            </a:r>
          </a:p>
          <a:p>
            <a:pPr lvl="1"/>
            <a:r>
              <a:rPr lang="en-AU" noProof="0" dirty="0"/>
              <a:t>Second level</a:t>
            </a:r>
          </a:p>
          <a:p>
            <a:pPr lvl="2"/>
            <a:r>
              <a:rPr lang="en-AU" noProof="0" dirty="0"/>
              <a:t>Third level</a:t>
            </a:r>
          </a:p>
          <a:p>
            <a:pPr lvl="3"/>
            <a:r>
              <a:rPr lang="en-AU" noProof="0" dirty="0"/>
              <a:t>Fourth level</a:t>
            </a:r>
          </a:p>
        </p:txBody>
      </p:sp>
      <p:sp>
        <p:nvSpPr>
          <p:cNvPr id="3" name="Content Placeholder 2"/>
          <p:cNvSpPr>
            <a:spLocks noGrp="1"/>
          </p:cNvSpPr>
          <p:nvPr>
            <p:ph sz="half" idx="1" hasCustomPrompt="1"/>
          </p:nvPr>
        </p:nvSpPr>
        <p:spPr>
          <a:xfrm>
            <a:off x="245999" y="1542692"/>
            <a:ext cx="5634033" cy="4837581"/>
          </a:xfrm>
        </p:spPr>
        <p:txBody>
          <a:bodyPr>
            <a:noAutofit/>
          </a:bodyPr>
          <a:lstStyle>
            <a:lvl1pPr>
              <a:defRPr lang="en-AU" noProof="0" dirty="0" smtClean="0"/>
            </a:lvl1pPr>
            <a:lvl2pPr>
              <a:defRPr lang="en-AU" noProof="0" dirty="0" smtClean="0"/>
            </a:lvl2pPr>
            <a:lvl3pPr>
              <a:defRPr lang="en-AU" noProof="0" dirty="0" smtClean="0"/>
            </a:lvl3pPr>
            <a:lvl4pPr>
              <a:defRPr lang="en-AU" noProof="0" dirty="0" smtClean="0"/>
            </a:lvl4pPr>
            <a:lvl5pPr marL="0" marR="0" indent="0" algn="l" defTabSz="1088491" rtl="0" eaLnBrk="1" fontAlgn="auto" latinLnBrk="0" hangingPunct="1">
              <a:lnSpc>
                <a:spcPct val="85000"/>
              </a:lnSpc>
              <a:spcBef>
                <a:spcPts val="1199"/>
              </a:spcBef>
              <a:spcAft>
                <a:spcPts val="600"/>
              </a:spcAft>
              <a:buClrTx/>
              <a:buSzTx/>
              <a:buFont typeface="Arial" pitchFamily="34" charset="0"/>
              <a:buNone/>
              <a:tabLst/>
              <a:defRPr lang="en-AU" noProof="0" dirty="0" smtClean="0"/>
            </a:lvl5pPr>
            <a:lvl6pPr>
              <a:defRPr lang="en-AU" noProof="0" dirty="0" smtClean="0"/>
            </a:lvl6pPr>
            <a:lvl7pPr>
              <a:defRPr lang="en-AU" noProof="0" dirty="0" smtClean="0"/>
            </a:lvl7pPr>
            <a:lvl8pPr>
              <a:defRPr lang="en-AU" noProof="0" dirty="0" smtClean="0"/>
            </a:lvl8pPr>
            <a:lvl9pPr>
              <a:defRPr lang="en-AU" noProof="0" dirty="0"/>
            </a:lvl9pPr>
          </a:lstStyle>
          <a:p>
            <a:pPr lvl="0"/>
            <a:r>
              <a:rPr lang="en-AU" noProof="0" dirty="0"/>
              <a:t>Click to add text</a:t>
            </a:r>
          </a:p>
          <a:p>
            <a:pPr lvl="1"/>
            <a:r>
              <a:rPr lang="en-AU" noProof="0" dirty="0"/>
              <a:t>Second level</a:t>
            </a:r>
          </a:p>
          <a:p>
            <a:pPr lvl="2"/>
            <a:r>
              <a:rPr lang="en-AU" noProof="0" dirty="0"/>
              <a:t>Third level</a:t>
            </a:r>
          </a:p>
          <a:p>
            <a:pPr lvl="3"/>
            <a:r>
              <a:rPr lang="en-AU" noProof="0" dirty="0"/>
              <a:t>Fourth level</a:t>
            </a:r>
          </a:p>
        </p:txBody>
      </p:sp>
      <p:sp>
        <p:nvSpPr>
          <p:cNvPr id="2" name="Title 1">
            <a:extLst>
              <a:ext uri="{FF2B5EF4-FFF2-40B4-BE49-F238E27FC236}">
                <a16:creationId xmlns:a16="http://schemas.microsoft.com/office/drawing/2014/main" id="{A78F6742-6382-4C39-85BC-532CBA123892}"/>
              </a:ext>
            </a:extLst>
          </p:cNvPr>
          <p:cNvSpPr>
            <a:spLocks noGrp="1"/>
          </p:cNvSpPr>
          <p:nvPr>
            <p:ph type="title" hasCustomPrompt="1"/>
          </p:nvPr>
        </p:nvSpPr>
        <p:spPr>
          <a:xfrm>
            <a:off x="246000" y="214770"/>
            <a:ext cx="5634033" cy="526176"/>
          </a:xfrm>
        </p:spPr>
        <p:txBody>
          <a:bodyPr/>
          <a:lstStyle/>
          <a:p>
            <a:r>
              <a:rPr lang="en-AU" noProof="0" dirty="0"/>
              <a:t>Click to add text</a:t>
            </a:r>
            <a:endParaRPr lang="en-AU" dirty="0"/>
          </a:p>
        </p:txBody>
      </p:sp>
      <p:sp>
        <p:nvSpPr>
          <p:cNvPr id="4" name="Footer Placeholder 3">
            <a:extLst>
              <a:ext uri="{FF2B5EF4-FFF2-40B4-BE49-F238E27FC236}">
                <a16:creationId xmlns:a16="http://schemas.microsoft.com/office/drawing/2014/main" id="{34DE4292-C095-48DA-B872-5ADE4F289ED8}"/>
              </a:ext>
            </a:extLst>
          </p:cNvPr>
          <p:cNvSpPr>
            <a:spLocks noGrp="1"/>
          </p:cNvSpPr>
          <p:nvPr>
            <p:ph type="ftr" sz="quarter" idx="13"/>
          </p:nvPr>
        </p:nvSpPr>
        <p:spPr/>
        <p:txBody>
          <a:bodyPr/>
          <a:lstStyle>
            <a:lvl1pPr>
              <a:defRPr>
                <a:solidFill>
                  <a:schemeClr val="bg1"/>
                </a:solidFill>
              </a:defRPr>
            </a:lvl1pPr>
          </a:lstStyle>
          <a:p>
            <a:pPr algn="r"/>
            <a:r>
              <a:rPr lang="en-AU" dirty="0"/>
              <a:t>[Footer text]</a:t>
            </a:r>
          </a:p>
        </p:txBody>
      </p:sp>
      <p:sp>
        <p:nvSpPr>
          <p:cNvPr id="5" name="Slide Number Placeholder 4">
            <a:extLst>
              <a:ext uri="{FF2B5EF4-FFF2-40B4-BE49-F238E27FC236}">
                <a16:creationId xmlns:a16="http://schemas.microsoft.com/office/drawing/2014/main" id="{238FDE56-E944-49E4-8B2C-4639F578D51B}"/>
              </a:ext>
            </a:extLst>
          </p:cNvPr>
          <p:cNvSpPr>
            <a:spLocks noGrp="1"/>
          </p:cNvSpPr>
          <p:nvPr>
            <p:ph type="sldNum" sz="quarter" idx="14"/>
          </p:nvPr>
        </p:nvSpPr>
        <p:spPr/>
        <p:txBody>
          <a:bodyPr/>
          <a:lstStyle/>
          <a:p>
            <a:fld id="{E917DE0E-AFB1-41FD-BC35-27DB61CA125F}" type="slidenum">
              <a:rPr lang="en-AU" smtClean="0"/>
              <a:pPr/>
              <a:t>‹#›</a:t>
            </a:fld>
            <a:endParaRPr lang="en-AU" dirty="0"/>
          </a:p>
        </p:txBody>
      </p:sp>
      <p:sp>
        <p:nvSpPr>
          <p:cNvPr id="8" name="Date Placeholder 7">
            <a:extLst>
              <a:ext uri="{FF2B5EF4-FFF2-40B4-BE49-F238E27FC236}">
                <a16:creationId xmlns:a16="http://schemas.microsoft.com/office/drawing/2014/main" id="{E90F4C15-5E4B-4477-BF6A-A56F9659C41B}"/>
              </a:ext>
            </a:extLst>
          </p:cNvPr>
          <p:cNvSpPr>
            <a:spLocks noGrp="1"/>
          </p:cNvSpPr>
          <p:nvPr>
            <p:ph type="dt" sz="half" idx="15"/>
          </p:nvPr>
        </p:nvSpPr>
        <p:spPr/>
        <p:txBody>
          <a:bodyPr/>
          <a:lstStyle>
            <a:lvl1pPr>
              <a:defRPr>
                <a:solidFill>
                  <a:schemeClr val="bg1"/>
                </a:solidFill>
              </a:defRPr>
            </a:lvl1pPr>
          </a:lstStyle>
          <a:p>
            <a:pPr algn="r"/>
            <a:r>
              <a:rPr lang="en-US" dirty="0"/>
              <a:t>l   GHD</a:t>
            </a:r>
            <a:endParaRPr lang="en-AU" dirty="0"/>
          </a:p>
        </p:txBody>
      </p:sp>
    </p:spTree>
    <p:extLst>
      <p:ext uri="{BB962C8B-B14F-4D97-AF65-F5344CB8AC3E}">
        <p14:creationId xmlns:p14="http://schemas.microsoft.com/office/powerpoint/2010/main" val="61578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Divider Slide">
    <p:bg>
      <p:bgPr>
        <a:solidFill>
          <a:srgbClr val="A450F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5999" y="2528602"/>
            <a:ext cx="6713872" cy="756489"/>
          </a:xfrm>
        </p:spPr>
        <p:txBody>
          <a:bodyPr anchor="b">
            <a:spAutoFit/>
          </a:bodyPr>
          <a:lstStyle>
            <a:lvl1pPr>
              <a:lnSpc>
                <a:spcPct val="85000"/>
              </a:lnSpc>
              <a:defRPr lang="en-AU" sz="4999" b="1" dirty="0">
                <a:solidFill>
                  <a:schemeClr val="tx1"/>
                </a:solidFill>
              </a:defRPr>
            </a:lvl1pPr>
          </a:lstStyle>
          <a:p>
            <a:r>
              <a:rPr lang="en-AU" noProof="0" dirty="0"/>
              <a:t>[Title]</a:t>
            </a:r>
          </a:p>
        </p:txBody>
      </p:sp>
      <p:sp>
        <p:nvSpPr>
          <p:cNvPr id="7" name="Text Placeholder 6"/>
          <p:cNvSpPr>
            <a:spLocks noGrp="1"/>
          </p:cNvSpPr>
          <p:nvPr>
            <p:ph type="body" sz="quarter" idx="10" hasCustomPrompt="1"/>
          </p:nvPr>
        </p:nvSpPr>
        <p:spPr>
          <a:xfrm>
            <a:off x="696806" y="3289769"/>
            <a:ext cx="6191075" cy="487313"/>
          </a:xfrm>
        </p:spPr>
        <p:txBody>
          <a:bodyPr wrap="square">
            <a:spAutoFit/>
          </a:bodyPr>
          <a:lstStyle>
            <a:lvl1pPr marL="0" indent="0">
              <a:buNone/>
              <a:defRPr sz="2500" b="1">
                <a:solidFill>
                  <a:schemeClr val="tx1"/>
                </a:solidFill>
              </a:defRPr>
            </a:lvl1pPr>
          </a:lstStyle>
          <a:p>
            <a:pPr lvl="0"/>
            <a:r>
              <a:rPr lang="en-AU" noProof="0" dirty="0"/>
              <a:t>[Subtitle]</a:t>
            </a:r>
          </a:p>
        </p:txBody>
      </p:sp>
      <p:sp>
        <p:nvSpPr>
          <p:cNvPr id="6" name="TextBox 5" descr="InstructionsBox">
            <a:extLst>
              <a:ext uri="{FF2B5EF4-FFF2-40B4-BE49-F238E27FC236}">
                <a16:creationId xmlns:a16="http://schemas.microsoft.com/office/drawing/2014/main" id="{3B5C68C1-463E-43E9-A64B-F3CC20AE6FA0}"/>
              </a:ext>
            </a:extLst>
          </p:cNvPr>
          <p:cNvSpPr txBox="1"/>
          <p:nvPr userDrawn="1"/>
        </p:nvSpPr>
        <p:spPr>
          <a:xfrm>
            <a:off x="3" y="-1034462"/>
            <a:ext cx="6094025" cy="954107"/>
          </a:xfrm>
          <a:prstGeom prst="rect">
            <a:avLst/>
          </a:prstGeom>
          <a:solidFill>
            <a:schemeClr val="accent1"/>
          </a:solidFill>
        </p:spPr>
        <p:txBody>
          <a:bodyPr wrap="square" rtlCol="0">
            <a:spAutoFit/>
          </a:bodyPr>
          <a:lstStyle/>
          <a:p>
            <a:r>
              <a:rPr lang="en-AU" sz="1400" dirty="0">
                <a:solidFill>
                  <a:schemeClr val="bg1"/>
                </a:solidFill>
              </a:rPr>
              <a:t>For this slide design, you can choose your own background colour by right-clicking somewhere on the slide, not in a content placeholder.</a:t>
            </a:r>
          </a:p>
          <a:p>
            <a:r>
              <a:rPr lang="en-US" sz="1400" dirty="0">
                <a:solidFill>
                  <a:schemeClr val="bg1"/>
                </a:solidFill>
              </a:rPr>
              <a:t>‘Format Background</a:t>
            </a:r>
          </a:p>
          <a:p>
            <a:r>
              <a:rPr lang="en-US" sz="1400" dirty="0">
                <a:solidFill>
                  <a:schemeClr val="bg1"/>
                </a:solidFill>
              </a:rPr>
              <a:t>Under the ‘Solid Fill’ menu, change the ‘</a:t>
            </a:r>
            <a:r>
              <a:rPr lang="en-CA" sz="1400" noProof="0" dirty="0">
                <a:solidFill>
                  <a:schemeClr val="bg1"/>
                </a:solidFill>
              </a:rPr>
              <a:t>Colour</a:t>
            </a:r>
            <a:r>
              <a:rPr lang="en-US" sz="1400" dirty="0">
                <a:solidFill>
                  <a:schemeClr val="bg1"/>
                </a:solidFill>
              </a:rPr>
              <a:t>’ paint tin.</a:t>
            </a:r>
          </a:p>
        </p:txBody>
      </p:sp>
      <p:sp>
        <p:nvSpPr>
          <p:cNvPr id="9" name="Freeform 22">
            <a:extLst>
              <a:ext uri="{FF2B5EF4-FFF2-40B4-BE49-F238E27FC236}">
                <a16:creationId xmlns:a16="http://schemas.microsoft.com/office/drawing/2014/main" id="{712C9E57-D99C-4CBC-B286-81711670595E}"/>
              </a:ext>
            </a:extLst>
          </p:cNvPr>
          <p:cNvSpPr>
            <a:spLocks noChangeAspect="1"/>
          </p:cNvSpPr>
          <p:nvPr userDrawn="1"/>
        </p:nvSpPr>
        <p:spPr bwMode="auto">
          <a:xfrm>
            <a:off x="245999" y="3396510"/>
            <a:ext cx="304996" cy="305929"/>
          </a:xfrm>
          <a:custGeom>
            <a:avLst/>
            <a:gdLst>
              <a:gd name="T0" fmla="*/ 453 w 695"/>
              <a:gd name="T1" fmla="*/ 0 h 695"/>
              <a:gd name="T2" fmla="*/ 695 w 695"/>
              <a:gd name="T3" fmla="*/ 294 h 695"/>
              <a:gd name="T4" fmla="*/ 695 w 695"/>
              <a:gd name="T5" fmla="*/ 398 h 695"/>
              <a:gd name="T6" fmla="*/ 453 w 695"/>
              <a:gd name="T7" fmla="*/ 695 h 695"/>
              <a:gd name="T8" fmla="*/ 313 w 695"/>
              <a:gd name="T9" fmla="*/ 695 h 695"/>
              <a:gd name="T10" fmla="*/ 444 w 695"/>
              <a:gd name="T11" fmla="*/ 418 h 695"/>
              <a:gd name="T12" fmla="*/ 0 w 695"/>
              <a:gd name="T13" fmla="*/ 418 h 695"/>
              <a:gd name="T14" fmla="*/ 0 w 695"/>
              <a:gd name="T15" fmla="*/ 277 h 695"/>
              <a:gd name="T16" fmla="*/ 448 w 695"/>
              <a:gd name="T17" fmla="*/ 277 h 695"/>
              <a:gd name="T18" fmla="*/ 313 w 695"/>
              <a:gd name="T19" fmla="*/ 0 h 695"/>
              <a:gd name="T20" fmla="*/ 453 w 695"/>
              <a:gd name="T21" fmla="*/ 0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5" h="695">
                <a:moveTo>
                  <a:pt x="453" y="0"/>
                </a:moveTo>
                <a:cubicBezTo>
                  <a:pt x="459" y="132"/>
                  <a:pt x="571" y="268"/>
                  <a:pt x="695" y="294"/>
                </a:cubicBezTo>
                <a:cubicBezTo>
                  <a:pt x="695" y="398"/>
                  <a:pt x="695" y="398"/>
                  <a:pt x="695" y="398"/>
                </a:cubicBezTo>
                <a:cubicBezTo>
                  <a:pt x="572" y="428"/>
                  <a:pt x="459" y="560"/>
                  <a:pt x="453" y="695"/>
                </a:cubicBezTo>
                <a:cubicBezTo>
                  <a:pt x="313" y="695"/>
                  <a:pt x="313" y="695"/>
                  <a:pt x="313" y="695"/>
                </a:cubicBezTo>
                <a:cubicBezTo>
                  <a:pt x="320" y="584"/>
                  <a:pt x="371" y="485"/>
                  <a:pt x="444" y="418"/>
                </a:cubicBezTo>
                <a:cubicBezTo>
                  <a:pt x="0" y="418"/>
                  <a:pt x="0" y="418"/>
                  <a:pt x="0" y="418"/>
                </a:cubicBezTo>
                <a:cubicBezTo>
                  <a:pt x="0" y="277"/>
                  <a:pt x="0" y="277"/>
                  <a:pt x="0" y="277"/>
                </a:cubicBezTo>
                <a:cubicBezTo>
                  <a:pt x="448" y="277"/>
                  <a:pt x="448" y="277"/>
                  <a:pt x="448" y="277"/>
                </a:cubicBezTo>
                <a:cubicBezTo>
                  <a:pt x="372" y="210"/>
                  <a:pt x="320" y="111"/>
                  <a:pt x="313" y="0"/>
                </a:cubicBezTo>
                <a:lnTo>
                  <a:pt x="45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en-AU" sz="2400" dirty="0"/>
          </a:p>
        </p:txBody>
      </p:sp>
    </p:spTree>
    <p:extLst>
      <p:ext uri="{BB962C8B-B14F-4D97-AF65-F5344CB8AC3E}">
        <p14:creationId xmlns:p14="http://schemas.microsoft.com/office/powerpoint/2010/main" val="2363766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 Line Hea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1876" y="439997"/>
            <a:ext cx="10608250" cy="583376"/>
          </a:xfrm>
          <a:noFill/>
        </p:spPr>
        <p:txBody>
          <a:bodyPr lIns="0" tIns="0" rIns="0" bIns="0">
            <a:noAutofit/>
          </a:bodyPr>
          <a:lstStyle>
            <a:lvl1pPr>
              <a:defRPr sz="4000">
                <a:solidFill>
                  <a:srgbClr val="003399"/>
                </a:solidFill>
              </a:defRPr>
            </a:lvl1pPr>
          </a:lstStyle>
          <a:p>
            <a:r>
              <a:rPr lang="en-US"/>
              <a:t>Click to edit Master title style</a:t>
            </a:r>
            <a:endParaRPr lang="en-CA" dirty="0"/>
          </a:p>
        </p:txBody>
      </p:sp>
      <p:sp>
        <p:nvSpPr>
          <p:cNvPr id="4" name="Rectangle 26"/>
          <p:cNvSpPr>
            <a:spLocks noGrp="1" noChangeArrowheads="1"/>
          </p:cNvSpPr>
          <p:nvPr>
            <p:ph idx="1"/>
          </p:nvPr>
        </p:nvSpPr>
        <p:spPr bwMode="auto">
          <a:xfrm>
            <a:off x="791877" y="1327460"/>
            <a:ext cx="10608249" cy="4668606"/>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tx1">
                      <a:alpha val="74998"/>
                    </a:schemeClr>
                  </a:outerShdw>
                </a:effectLst>
              </a14:hiddenEffects>
            </a:ext>
          </a:extLst>
        </p:spPr>
        <p:txBody>
          <a:bodyPr lIns="0" tIns="0" rIns="0" bIns="0">
            <a:noAutofit/>
          </a:bodyPr>
          <a:lstStyle>
            <a:lvl1pPr>
              <a:spcAft>
                <a:spcPts val="1800"/>
              </a:spcAft>
              <a:defRPr/>
            </a:lvl1pPr>
          </a:lstStyle>
          <a:p>
            <a:pPr lvl="0"/>
            <a:r>
              <a:rPr lang="en-US" noProof="0"/>
              <a:t>Edit Master text styles</a:t>
            </a:r>
          </a:p>
          <a:p>
            <a:pPr lvl="1"/>
            <a:r>
              <a:rPr lang="en-US" noProof="0"/>
              <a:t>Second level</a:t>
            </a:r>
          </a:p>
        </p:txBody>
      </p:sp>
    </p:spTree>
    <p:extLst>
      <p:ext uri="{BB962C8B-B14F-4D97-AF65-F5344CB8AC3E}">
        <p14:creationId xmlns:p14="http://schemas.microsoft.com/office/powerpoint/2010/main" val="2761454098"/>
      </p:ext>
    </p:extLst>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41389493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Infographic Text">
    <p:bg>
      <p:bgPr>
        <a:solidFill>
          <a:schemeClr val="tx1"/>
        </a:solidFill>
        <a:effectLst/>
      </p:bgPr>
    </p:bg>
    <p:spTree>
      <p:nvGrpSpPr>
        <p:cNvPr id="1" name=""/>
        <p:cNvGrpSpPr/>
        <p:nvPr/>
      </p:nvGrpSpPr>
      <p:grpSpPr>
        <a:xfrm>
          <a:off x="0" y="0"/>
          <a:ext cx="0" cy="0"/>
          <a:chOff x="0" y="0"/>
          <a:chExt cx="0" cy="0"/>
        </a:xfrm>
      </p:grpSpPr>
      <p:sp>
        <p:nvSpPr>
          <p:cNvPr id="6" name="TextBox 5" descr="InstructionsBox">
            <a:extLst>
              <a:ext uri="{FF2B5EF4-FFF2-40B4-BE49-F238E27FC236}">
                <a16:creationId xmlns:a16="http://schemas.microsoft.com/office/drawing/2014/main" id="{3B5C68C1-463E-43E9-A64B-F3CC20AE6FA0}"/>
              </a:ext>
            </a:extLst>
          </p:cNvPr>
          <p:cNvSpPr txBox="1"/>
          <p:nvPr userDrawn="1"/>
        </p:nvSpPr>
        <p:spPr>
          <a:xfrm>
            <a:off x="3" y="-1052461"/>
            <a:ext cx="6094025" cy="954107"/>
          </a:xfrm>
          <a:prstGeom prst="rect">
            <a:avLst/>
          </a:prstGeom>
          <a:solidFill>
            <a:schemeClr val="accent1"/>
          </a:solidFill>
        </p:spPr>
        <p:txBody>
          <a:bodyPr wrap="square" rtlCol="0">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AU" sz="1400" b="1" i="0" u="none" strike="noStrike" kern="0" cap="none" spc="0" normalizeH="0" baseline="0" noProof="0" dirty="0">
                <a:ln>
                  <a:noFill/>
                </a:ln>
                <a:solidFill>
                  <a:srgbClr val="FFFFFF"/>
                </a:solidFill>
                <a:effectLst/>
                <a:uLnTx/>
                <a:uFillTx/>
                <a:latin typeface="Helvetica Neue"/>
                <a:sym typeface="Helvetica Neue"/>
              </a:rPr>
              <a:t>For this slide design, you can choose your own background colour by right-clicking somewhere on the slide, not in a content placeholder.</a:t>
            </a:r>
          </a:p>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Helvetica Neue"/>
                <a:sym typeface="Helvetica Neue"/>
              </a:rPr>
              <a:t>‘Format Background</a:t>
            </a:r>
          </a:p>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Helvetica Neue"/>
                <a:sym typeface="Helvetica Neue"/>
              </a:rPr>
              <a:t>Under the ‘Solid Fill’ menu, change the ‘Colour’ paint tin.</a:t>
            </a:r>
          </a:p>
        </p:txBody>
      </p:sp>
      <p:sp>
        <p:nvSpPr>
          <p:cNvPr id="2" name="Title 1">
            <a:extLst>
              <a:ext uri="{FF2B5EF4-FFF2-40B4-BE49-F238E27FC236}">
                <a16:creationId xmlns:a16="http://schemas.microsoft.com/office/drawing/2014/main" id="{0B0D75AD-76AB-4193-B1A6-42138C32C521}"/>
              </a:ext>
            </a:extLst>
          </p:cNvPr>
          <p:cNvSpPr>
            <a:spLocks noGrp="1"/>
          </p:cNvSpPr>
          <p:nvPr>
            <p:ph type="title"/>
          </p:nvPr>
        </p:nvSpPr>
        <p:spPr>
          <a:xfrm>
            <a:off x="246000" y="214769"/>
            <a:ext cx="11696829" cy="653874"/>
          </a:xfrm>
        </p:spPr>
        <p:txBody>
          <a:bodyPr/>
          <a:lstStyle>
            <a:lvl1pPr>
              <a:lnSpc>
                <a:spcPct val="85000"/>
              </a:lnSpc>
              <a:defRPr sz="4999">
                <a:solidFill>
                  <a:schemeClr val="bg1"/>
                </a:solidFill>
              </a:defRPr>
            </a:lvl1pPr>
          </a:lstStyle>
          <a:p>
            <a:r>
              <a:rPr lang="en-US"/>
              <a:t>Click to edit Master title style</a:t>
            </a:r>
            <a:endParaRPr lang="en-AU" dirty="0"/>
          </a:p>
        </p:txBody>
      </p:sp>
      <p:sp>
        <p:nvSpPr>
          <p:cNvPr id="4" name="TextBox 3" descr="InstructionsBox">
            <a:extLst>
              <a:ext uri="{FF2B5EF4-FFF2-40B4-BE49-F238E27FC236}">
                <a16:creationId xmlns:a16="http://schemas.microsoft.com/office/drawing/2014/main" id="{3B5C68C1-463E-43E9-A64B-F3CC20AE6FA0}"/>
              </a:ext>
            </a:extLst>
          </p:cNvPr>
          <p:cNvSpPr txBox="1"/>
          <p:nvPr userDrawn="1"/>
        </p:nvSpPr>
        <p:spPr>
          <a:xfrm>
            <a:off x="6167989" y="-621673"/>
            <a:ext cx="6024011" cy="523220"/>
          </a:xfrm>
          <a:prstGeom prst="rect">
            <a:avLst/>
          </a:prstGeom>
          <a:solidFill>
            <a:schemeClr val="accent3"/>
          </a:solidFill>
        </p:spPr>
        <p:txBody>
          <a:bodyPr wrap="square" rtlCol="0">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Helvetica Neue"/>
                <a:sym typeface="Helvetica Neue"/>
              </a:rPr>
              <a:t>Note: The At-a-glance graphic in other currencies can be found on the Iconnect Marketing portal</a:t>
            </a:r>
          </a:p>
        </p:txBody>
      </p:sp>
    </p:spTree>
    <p:extLst>
      <p:ext uri="{BB962C8B-B14F-4D97-AF65-F5344CB8AC3E}">
        <p14:creationId xmlns:p14="http://schemas.microsoft.com/office/powerpoint/2010/main" val="2157625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Image &amp; 2 Content">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E1F84224-B3AC-42F0-8AA8-AFDB6D0FE765}"/>
              </a:ext>
            </a:extLst>
          </p:cNvPr>
          <p:cNvSpPr>
            <a:spLocks noGrp="1"/>
          </p:cNvSpPr>
          <p:nvPr>
            <p:ph sz="half" idx="12" hasCustomPrompt="1"/>
          </p:nvPr>
        </p:nvSpPr>
        <p:spPr>
          <a:xfrm>
            <a:off x="6096001" y="3428207"/>
            <a:ext cx="6096000" cy="3428206"/>
          </a:xfrm>
          <a:solidFill>
            <a:srgbClr val="A450FF"/>
          </a:solidFill>
        </p:spPr>
        <p:txBody>
          <a:bodyPr lIns="180000" tIns="180000" rIns="180000" bIns="180000">
            <a:noAutofit/>
          </a:bodyPr>
          <a:lstStyle>
            <a:lvl1pPr>
              <a:defRPr lang="en-AU" noProof="0" dirty="0" smtClean="0">
                <a:solidFill>
                  <a:schemeClr val="bg1"/>
                </a:solidFill>
              </a:defRPr>
            </a:lvl1pPr>
            <a:lvl2pPr>
              <a:buClr>
                <a:schemeClr val="bg1"/>
              </a:buClr>
              <a:buFont typeface="Arial" panose="020B0604020202020204" pitchFamily="34" charset="0"/>
              <a:buChar char="–"/>
              <a:defRPr lang="en-AU" noProof="0" dirty="0" smtClean="0">
                <a:solidFill>
                  <a:schemeClr val="bg1"/>
                </a:solidFill>
              </a:defRPr>
            </a:lvl2pPr>
            <a:lvl3pPr>
              <a:buClr>
                <a:schemeClr val="bg1"/>
              </a:buClr>
              <a:buFont typeface="Arial" panose="020B0604020202020204" pitchFamily="34" charset="0"/>
              <a:buChar char="•"/>
              <a:defRPr lang="en-AU" noProof="0" dirty="0" smtClean="0">
                <a:solidFill>
                  <a:schemeClr val="bg1"/>
                </a:solidFill>
              </a:defRPr>
            </a:lvl3pPr>
            <a:lvl4pPr>
              <a:buClr>
                <a:schemeClr val="bg1"/>
              </a:buClr>
              <a:buFont typeface="Arial" panose="020B0604020202020204" pitchFamily="34" charset="0"/>
              <a:buChar char="–"/>
              <a:defRPr lang="en-AU" noProof="0" dirty="0" smtClean="0">
                <a:solidFill>
                  <a:schemeClr val="bg1"/>
                </a:solidFill>
              </a:defRPr>
            </a:lvl4pPr>
            <a:lvl5pPr marL="0" marR="0" indent="0" algn="l" defTabSz="1088491" rtl="0" eaLnBrk="1" fontAlgn="auto" latinLnBrk="0" hangingPunct="1">
              <a:lnSpc>
                <a:spcPct val="85000"/>
              </a:lnSpc>
              <a:spcBef>
                <a:spcPts val="1199"/>
              </a:spcBef>
              <a:spcAft>
                <a:spcPts val="600"/>
              </a:spcAft>
              <a:buClrTx/>
              <a:buSzTx/>
              <a:buFont typeface="Arial" pitchFamily="34" charset="0"/>
              <a:buNone/>
              <a:tabLst/>
              <a:defRPr lang="en-AU" noProof="0" dirty="0" smtClean="0">
                <a:solidFill>
                  <a:schemeClr val="bg1"/>
                </a:solidFill>
              </a:defRPr>
            </a:lvl5pPr>
            <a:lvl6pPr>
              <a:defRPr lang="en-AU" noProof="0" dirty="0" smtClean="0">
                <a:solidFill>
                  <a:schemeClr val="bg1"/>
                </a:solidFill>
              </a:defRPr>
            </a:lvl6pPr>
            <a:lvl7pPr>
              <a:buClr>
                <a:schemeClr val="bg1"/>
              </a:buClr>
              <a:defRPr lang="en-AU" noProof="0" dirty="0" smtClean="0">
                <a:solidFill>
                  <a:schemeClr val="bg1"/>
                </a:solidFill>
              </a:defRPr>
            </a:lvl7pPr>
            <a:lvl8pPr>
              <a:buClr>
                <a:schemeClr val="bg1"/>
              </a:buClr>
              <a:defRPr lang="en-AU" noProof="0" dirty="0" smtClean="0">
                <a:solidFill>
                  <a:schemeClr val="bg1"/>
                </a:solidFill>
              </a:defRPr>
            </a:lvl8pPr>
            <a:lvl9pPr>
              <a:defRPr lang="en-AU" noProof="0" dirty="0">
                <a:solidFill>
                  <a:schemeClr val="bg1"/>
                </a:solidFill>
              </a:defRPr>
            </a:lvl9pPr>
          </a:lstStyle>
          <a:p>
            <a:pPr lvl="0"/>
            <a:r>
              <a:rPr lang="en-AU" noProof="0" dirty="0"/>
              <a:t>Click to add text</a:t>
            </a:r>
          </a:p>
          <a:p>
            <a:pPr lvl="1"/>
            <a:r>
              <a:rPr lang="en-AU" noProof="0" dirty="0"/>
              <a:t>Second level</a:t>
            </a:r>
          </a:p>
          <a:p>
            <a:pPr lvl="2"/>
            <a:r>
              <a:rPr lang="en-AU" noProof="0" dirty="0"/>
              <a:t>Third level</a:t>
            </a:r>
          </a:p>
          <a:p>
            <a:pPr lvl="3"/>
            <a:r>
              <a:rPr lang="en-AU" noProof="0" dirty="0"/>
              <a:t>Fourth level</a:t>
            </a:r>
          </a:p>
          <a:p>
            <a:pPr lvl="4"/>
            <a:r>
              <a:rPr lang="en-AU" noProof="0" dirty="0"/>
              <a:t>Fifth level</a:t>
            </a:r>
          </a:p>
          <a:p>
            <a:pPr lvl="5"/>
            <a:r>
              <a:rPr lang="en-AU" noProof="0" dirty="0"/>
              <a:t>Sixth level</a:t>
            </a:r>
          </a:p>
          <a:p>
            <a:pPr lvl="6"/>
            <a:r>
              <a:rPr lang="en-AU" noProof="0" dirty="0"/>
              <a:t>Seventh level</a:t>
            </a:r>
          </a:p>
          <a:p>
            <a:pPr lvl="7"/>
            <a:r>
              <a:rPr lang="en-AU" noProof="0" dirty="0"/>
              <a:t>Eighth level</a:t>
            </a:r>
          </a:p>
          <a:p>
            <a:pPr lvl="8"/>
            <a:r>
              <a:rPr lang="en-AU" noProof="0" dirty="0"/>
              <a:t>Ninth level</a:t>
            </a:r>
          </a:p>
        </p:txBody>
      </p:sp>
      <p:sp>
        <p:nvSpPr>
          <p:cNvPr id="6" name="Picture Placeholder 2">
            <a:extLst>
              <a:ext uri="{FF2B5EF4-FFF2-40B4-BE49-F238E27FC236}">
                <a16:creationId xmlns:a16="http://schemas.microsoft.com/office/drawing/2014/main" id="{3661E3B6-9F54-417B-8B87-A4779901C0C5}"/>
              </a:ext>
            </a:extLst>
          </p:cNvPr>
          <p:cNvSpPr>
            <a:spLocks noGrp="1"/>
          </p:cNvSpPr>
          <p:nvPr>
            <p:ph type="pic" idx="11" hasCustomPrompt="1"/>
          </p:nvPr>
        </p:nvSpPr>
        <p:spPr>
          <a:xfrm>
            <a:off x="1" y="0"/>
            <a:ext cx="6096000" cy="6858000"/>
          </a:xfrm>
          <a:solidFill>
            <a:schemeClr val="bg1">
              <a:lumMod val="95000"/>
            </a:schemeClr>
          </a:solidFill>
        </p:spPr>
        <p:txBody>
          <a:bodyPr anchor="ctr"/>
          <a:lstStyle>
            <a:lvl1pPr marL="0" indent="0" algn="ctr">
              <a:spcBef>
                <a:spcPts val="0"/>
              </a:spcBef>
              <a:spcAft>
                <a:spcPts val="0"/>
              </a:spcAft>
              <a:buNone/>
              <a:defRPr lang="en-AU" dirty="0"/>
            </a:lvl1pPr>
            <a:lvl2pPr marL="544245" indent="0">
              <a:buNone/>
              <a:defRPr sz="3299"/>
            </a:lvl2pPr>
            <a:lvl3pPr marL="1088491" indent="0">
              <a:buNone/>
              <a:defRPr sz="2900"/>
            </a:lvl3pPr>
            <a:lvl4pPr marL="1632736" indent="0">
              <a:buNone/>
              <a:defRPr sz="2400"/>
            </a:lvl4pPr>
            <a:lvl5pPr marL="2176981" indent="0">
              <a:buNone/>
              <a:defRPr sz="2400"/>
            </a:lvl5pPr>
            <a:lvl6pPr marL="2721226" indent="0">
              <a:buNone/>
              <a:defRPr sz="2400"/>
            </a:lvl6pPr>
            <a:lvl7pPr marL="3265472" indent="0">
              <a:buNone/>
              <a:defRPr sz="2400"/>
            </a:lvl7pPr>
            <a:lvl8pPr marL="3809717" indent="0">
              <a:buNone/>
              <a:defRPr sz="2400"/>
            </a:lvl8pPr>
            <a:lvl9pPr marL="4353962" indent="0">
              <a:buNone/>
              <a:defRPr sz="2400"/>
            </a:lvl9pPr>
          </a:lstStyle>
          <a:p>
            <a:r>
              <a:rPr lang="en-AU" noProof="0" dirty="0"/>
              <a:t>Click icon to add picture</a:t>
            </a:r>
            <a:br>
              <a:rPr lang="en-AU" noProof="0" dirty="0"/>
            </a:br>
            <a:br>
              <a:rPr lang="en-AU" noProof="0" dirty="0"/>
            </a:br>
            <a:br>
              <a:rPr lang="en-AU" noProof="0" dirty="0"/>
            </a:br>
            <a:endParaRPr lang="en-AU" noProof="0" dirty="0"/>
          </a:p>
        </p:txBody>
      </p:sp>
      <p:sp>
        <p:nvSpPr>
          <p:cNvPr id="8" name="Content Placeholder 3">
            <a:extLst>
              <a:ext uri="{FF2B5EF4-FFF2-40B4-BE49-F238E27FC236}">
                <a16:creationId xmlns:a16="http://schemas.microsoft.com/office/drawing/2014/main" id="{F98764B8-2EB5-4129-AA00-2E7A6B65AE20}"/>
              </a:ext>
            </a:extLst>
          </p:cNvPr>
          <p:cNvSpPr>
            <a:spLocks noGrp="1"/>
          </p:cNvSpPr>
          <p:nvPr>
            <p:ph sz="half" idx="2" hasCustomPrompt="1"/>
          </p:nvPr>
        </p:nvSpPr>
        <p:spPr>
          <a:xfrm>
            <a:off x="6238823" y="220613"/>
            <a:ext cx="5704005" cy="3064405"/>
          </a:xfrm>
        </p:spPr>
        <p:txBody>
          <a:bodyPr>
            <a:noAutofit/>
          </a:bodyPr>
          <a:lstStyle>
            <a:lvl1pPr>
              <a:defRPr lang="en-AU" noProof="0" dirty="0" smtClean="0"/>
            </a:lvl1pPr>
            <a:lvl2pPr>
              <a:defRPr lang="en-AU" noProof="0" dirty="0" smtClean="0"/>
            </a:lvl2pPr>
            <a:lvl3pPr>
              <a:defRPr lang="en-AU" noProof="0" dirty="0" smtClean="0"/>
            </a:lvl3pPr>
            <a:lvl4pPr>
              <a:defRPr lang="en-AU" noProof="0" dirty="0" smtClean="0"/>
            </a:lvl4pPr>
            <a:lvl5pPr marL="0" marR="0" indent="0" algn="l" defTabSz="1088491" rtl="0" eaLnBrk="1" fontAlgn="auto" latinLnBrk="0" hangingPunct="1">
              <a:lnSpc>
                <a:spcPct val="85000"/>
              </a:lnSpc>
              <a:spcBef>
                <a:spcPts val="1199"/>
              </a:spcBef>
              <a:spcAft>
                <a:spcPts val="600"/>
              </a:spcAft>
              <a:buClrTx/>
              <a:buSzTx/>
              <a:buFont typeface="Arial" pitchFamily="34" charset="0"/>
              <a:buNone/>
              <a:tabLst/>
              <a:defRPr lang="en-AU" noProof="0" dirty="0" smtClean="0"/>
            </a:lvl5pPr>
            <a:lvl6pPr>
              <a:defRPr lang="en-AU" noProof="0" dirty="0" smtClean="0"/>
            </a:lvl6pPr>
            <a:lvl7pPr>
              <a:defRPr lang="en-AU" noProof="0" dirty="0" smtClean="0"/>
            </a:lvl7pPr>
            <a:lvl8pPr>
              <a:defRPr lang="en-AU" noProof="0" dirty="0" smtClean="0"/>
            </a:lvl8pPr>
            <a:lvl9pPr>
              <a:defRPr lang="en-AU" noProof="0" dirty="0"/>
            </a:lvl9pPr>
          </a:lstStyle>
          <a:p>
            <a:pPr lvl="0"/>
            <a:r>
              <a:rPr lang="en-AU" noProof="0" dirty="0"/>
              <a:t>Click to add text</a:t>
            </a:r>
          </a:p>
          <a:p>
            <a:pPr lvl="1"/>
            <a:r>
              <a:rPr lang="en-AU" noProof="0" dirty="0"/>
              <a:t>Second level</a:t>
            </a:r>
          </a:p>
          <a:p>
            <a:pPr lvl="2"/>
            <a:r>
              <a:rPr lang="en-AU" noProof="0" dirty="0"/>
              <a:t>Third level</a:t>
            </a:r>
          </a:p>
          <a:p>
            <a:pPr lvl="3"/>
            <a:r>
              <a:rPr lang="en-AU" noProof="0" dirty="0"/>
              <a:t>Fourth level</a:t>
            </a:r>
          </a:p>
        </p:txBody>
      </p:sp>
      <p:sp>
        <p:nvSpPr>
          <p:cNvPr id="2" name="Footer Placeholder 1">
            <a:extLst>
              <a:ext uri="{FF2B5EF4-FFF2-40B4-BE49-F238E27FC236}">
                <a16:creationId xmlns:a16="http://schemas.microsoft.com/office/drawing/2014/main" id="{2F01F121-5D60-40D3-B19F-1D4ECD918960}"/>
              </a:ext>
            </a:extLst>
          </p:cNvPr>
          <p:cNvSpPr>
            <a:spLocks noGrp="1"/>
          </p:cNvSpPr>
          <p:nvPr>
            <p:ph type="ftr" sz="quarter" idx="13"/>
          </p:nvPr>
        </p:nvSpPr>
        <p:spPr/>
        <p:txBody>
          <a:bodyPr/>
          <a:lstStyle>
            <a:lvl1pPr>
              <a:defRPr>
                <a:solidFill>
                  <a:schemeClr val="bg1"/>
                </a:solidFill>
              </a:defRPr>
            </a:lvl1pPr>
          </a:lstStyle>
          <a:p>
            <a:pPr algn="r" defTabSz="410751" hangingPunct="0">
              <a:defRPr/>
            </a:pPr>
            <a:r>
              <a:rPr lang="en-AU" sz="1687" b="1" kern="0" dirty="0">
                <a:solidFill>
                  <a:srgbClr val="FFFFFF"/>
                </a:solidFill>
                <a:latin typeface="Helvetica Neue"/>
                <a:sym typeface="Helvetica Neue"/>
              </a:rPr>
              <a:t>[Footer text]</a:t>
            </a:r>
          </a:p>
        </p:txBody>
      </p:sp>
      <p:sp>
        <p:nvSpPr>
          <p:cNvPr id="3" name="Slide Number Placeholder 2">
            <a:extLst>
              <a:ext uri="{FF2B5EF4-FFF2-40B4-BE49-F238E27FC236}">
                <a16:creationId xmlns:a16="http://schemas.microsoft.com/office/drawing/2014/main" id="{0097A0D8-AE76-4C31-8911-6051FB200A2A}"/>
              </a:ext>
            </a:extLst>
          </p:cNvPr>
          <p:cNvSpPr>
            <a:spLocks noGrp="1"/>
          </p:cNvSpPr>
          <p:nvPr>
            <p:ph type="sldNum" sz="quarter" idx="14"/>
          </p:nvPr>
        </p:nvSpPr>
        <p:spPr/>
        <p:txBody>
          <a:bodyPr/>
          <a:lstStyle>
            <a:lvl1pPr>
              <a:defRPr>
                <a:solidFill>
                  <a:schemeClr val="tx1"/>
                </a:solidFill>
              </a:defRPr>
            </a:lvl1pPr>
          </a:lstStyle>
          <a:p>
            <a:pPr algn="ctr" defTabSz="410751" hangingPunct="0">
              <a:defRPr/>
            </a:pPr>
            <a:fld id="{E917DE0E-AFB1-41FD-BC35-27DB61CA125F}" type="slidenum">
              <a:rPr lang="en-AU" kern="0" smtClean="0">
                <a:solidFill>
                  <a:srgbClr val="000000"/>
                </a:solidFill>
              </a:rPr>
              <a:pPr algn="ctr" defTabSz="410751" hangingPunct="0">
                <a:defRPr/>
              </a:pPr>
              <a:t>‹#›</a:t>
            </a:fld>
            <a:endParaRPr lang="en-AU" kern="0" dirty="0">
              <a:solidFill>
                <a:srgbClr val="000000"/>
              </a:solidFill>
            </a:endParaRPr>
          </a:p>
        </p:txBody>
      </p:sp>
      <p:sp>
        <p:nvSpPr>
          <p:cNvPr id="10" name="Date Placeholder 9">
            <a:extLst>
              <a:ext uri="{FF2B5EF4-FFF2-40B4-BE49-F238E27FC236}">
                <a16:creationId xmlns:a16="http://schemas.microsoft.com/office/drawing/2014/main" id="{00E43030-D3BA-4811-9B60-ECC42A3F1B57}"/>
              </a:ext>
            </a:extLst>
          </p:cNvPr>
          <p:cNvSpPr>
            <a:spLocks noGrp="1"/>
          </p:cNvSpPr>
          <p:nvPr>
            <p:ph type="dt" sz="half" idx="15"/>
          </p:nvPr>
        </p:nvSpPr>
        <p:spPr/>
        <p:txBody>
          <a:bodyPr/>
          <a:lstStyle>
            <a:lvl1pPr>
              <a:defRPr>
                <a:solidFill>
                  <a:schemeClr val="bg1"/>
                </a:solidFill>
              </a:defRPr>
            </a:lvl1pPr>
          </a:lstStyle>
          <a:p>
            <a:pPr algn="r" defTabSz="410751" hangingPunct="0">
              <a:defRPr/>
            </a:pPr>
            <a:r>
              <a:rPr lang="en-US" sz="1687" b="1" kern="0" dirty="0">
                <a:solidFill>
                  <a:srgbClr val="FFFFFF"/>
                </a:solidFill>
                <a:latin typeface="Helvetica Neue"/>
                <a:sym typeface="Helvetica Neue"/>
              </a:rPr>
              <a:t>l   GHD</a:t>
            </a:r>
            <a:endParaRPr lang="en-AU" sz="1687" b="1" kern="0" dirty="0">
              <a:solidFill>
                <a:srgbClr val="FFFFFF"/>
              </a:solidFill>
              <a:latin typeface="Helvetica Neue"/>
              <a:sym typeface="Helvetica Neue"/>
            </a:endParaRPr>
          </a:p>
        </p:txBody>
      </p:sp>
    </p:spTree>
    <p:extLst>
      <p:ext uri="{BB962C8B-B14F-4D97-AF65-F5344CB8AC3E}">
        <p14:creationId xmlns:p14="http://schemas.microsoft.com/office/powerpoint/2010/main" val="2901727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190625" y="1151930"/>
            <a:ext cx="9810750" cy="2321719"/>
          </a:xfrm>
          <a:prstGeom prst="rect">
            <a:avLst/>
          </a:prstGeom>
        </p:spPr>
        <p:txBody>
          <a:bodyPr anchor="b"/>
          <a:lstStyle/>
          <a:p>
            <a:r>
              <a:t>Title Text</a:t>
            </a:r>
          </a:p>
        </p:txBody>
      </p:sp>
      <p:sp>
        <p:nvSpPr>
          <p:cNvPr id="12" name="Body Level One…"/>
          <p:cNvSpPr txBox="1">
            <a:spLocks noGrp="1"/>
          </p:cNvSpPr>
          <p:nvPr>
            <p:ph type="body" sz="quarter" idx="1"/>
          </p:nvPr>
        </p:nvSpPr>
        <p:spPr>
          <a:xfrm>
            <a:off x="1190625" y="3545086"/>
            <a:ext cx="9810750" cy="794742"/>
          </a:xfrm>
          <a:prstGeom prst="rect">
            <a:avLst/>
          </a:prstGeom>
        </p:spPr>
        <p:txBody>
          <a:bodyPr anchor="t"/>
          <a:lstStyle>
            <a:lvl1pPr marL="0" indent="0" algn="ctr">
              <a:spcBef>
                <a:spcPts val="0"/>
              </a:spcBef>
              <a:buSzTx/>
              <a:buNone/>
              <a:defRPr sz="2602"/>
            </a:lvl1pPr>
            <a:lvl2pPr marL="0" indent="0" algn="ctr">
              <a:spcBef>
                <a:spcPts val="0"/>
              </a:spcBef>
              <a:buSzTx/>
              <a:buNone/>
              <a:defRPr sz="2602"/>
            </a:lvl2pPr>
            <a:lvl3pPr marL="0" indent="0" algn="ctr">
              <a:spcBef>
                <a:spcPts val="0"/>
              </a:spcBef>
              <a:buSzTx/>
              <a:buNone/>
              <a:defRPr sz="2602"/>
            </a:lvl3pPr>
            <a:lvl4pPr marL="0" indent="0" algn="ctr">
              <a:spcBef>
                <a:spcPts val="0"/>
              </a:spcBef>
              <a:buSzTx/>
              <a:buNone/>
              <a:defRPr sz="2602"/>
            </a:lvl4pPr>
            <a:lvl5pPr marL="0" indent="0" algn="ctr">
              <a:spcBef>
                <a:spcPts val="0"/>
              </a:spcBef>
              <a:buSzTx/>
              <a:buNone/>
              <a:defRPr sz="2602"/>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dirty="0"/>
          </a:p>
        </p:txBody>
      </p:sp>
    </p:spTree>
    <p:extLst>
      <p:ext uri="{BB962C8B-B14F-4D97-AF65-F5344CB8AC3E}">
        <p14:creationId xmlns:p14="http://schemas.microsoft.com/office/powerpoint/2010/main" val="2294623292"/>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reserve="1">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524000" y="473273"/>
            <a:ext cx="9144000" cy="4152305"/>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190625" y="4723805"/>
            <a:ext cx="9810750" cy="1000125"/>
          </a:xfrm>
          <a:prstGeom prst="rect">
            <a:avLst/>
          </a:prstGeom>
        </p:spPr>
        <p:txBody>
          <a:bodyPr anchor="b"/>
          <a:lstStyle/>
          <a:p>
            <a:r>
              <a:t>Title Text</a:t>
            </a:r>
          </a:p>
        </p:txBody>
      </p:sp>
      <p:sp>
        <p:nvSpPr>
          <p:cNvPr id="22" name="Body Level One…"/>
          <p:cNvSpPr txBox="1">
            <a:spLocks noGrp="1"/>
          </p:cNvSpPr>
          <p:nvPr>
            <p:ph type="body" sz="quarter" idx="1"/>
          </p:nvPr>
        </p:nvSpPr>
        <p:spPr>
          <a:xfrm>
            <a:off x="1190625" y="5732859"/>
            <a:ext cx="9810750" cy="794742"/>
          </a:xfrm>
          <a:prstGeom prst="rect">
            <a:avLst/>
          </a:prstGeom>
        </p:spPr>
        <p:txBody>
          <a:bodyPr anchor="t"/>
          <a:lstStyle>
            <a:lvl1pPr marL="0" indent="0" algn="ctr">
              <a:spcBef>
                <a:spcPts val="0"/>
              </a:spcBef>
              <a:buSzTx/>
              <a:buNone/>
              <a:defRPr sz="2602"/>
            </a:lvl1pPr>
            <a:lvl2pPr marL="0" indent="0" algn="ctr">
              <a:spcBef>
                <a:spcPts val="0"/>
              </a:spcBef>
              <a:buSzTx/>
              <a:buNone/>
              <a:defRPr sz="2602"/>
            </a:lvl2pPr>
            <a:lvl3pPr marL="0" indent="0" algn="ctr">
              <a:spcBef>
                <a:spcPts val="0"/>
              </a:spcBef>
              <a:buSzTx/>
              <a:buNone/>
              <a:defRPr sz="2602"/>
            </a:lvl3pPr>
            <a:lvl4pPr marL="0" indent="0" algn="ctr">
              <a:spcBef>
                <a:spcPts val="0"/>
              </a:spcBef>
              <a:buSzTx/>
              <a:buNone/>
              <a:defRPr sz="2602"/>
            </a:lvl4pPr>
            <a:lvl5pPr marL="0" indent="0" algn="ctr">
              <a:spcBef>
                <a:spcPts val="0"/>
              </a:spcBef>
              <a:buSzTx/>
              <a:buNone/>
              <a:defRPr sz="2602"/>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4118525594"/>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reserve="1">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190625" y="2268141"/>
            <a:ext cx="9810750" cy="2321719"/>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704532886"/>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reserve="1">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298407" y="446484"/>
            <a:ext cx="5000625" cy="5777508"/>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892969" y="446484"/>
            <a:ext cx="5000625" cy="2803922"/>
          </a:xfrm>
          <a:prstGeom prst="rect">
            <a:avLst/>
          </a:prstGeom>
        </p:spPr>
        <p:txBody>
          <a:bodyPr anchor="b"/>
          <a:lstStyle>
            <a:lvl1pPr>
              <a:defRPr sz="4219"/>
            </a:lvl1pPr>
          </a:lstStyle>
          <a:p>
            <a:r>
              <a:t>Title Text</a:t>
            </a:r>
          </a:p>
        </p:txBody>
      </p:sp>
      <p:sp>
        <p:nvSpPr>
          <p:cNvPr id="40" name="Body Level One…"/>
          <p:cNvSpPr txBox="1">
            <a:spLocks noGrp="1"/>
          </p:cNvSpPr>
          <p:nvPr>
            <p:ph type="body" sz="quarter" idx="1"/>
          </p:nvPr>
        </p:nvSpPr>
        <p:spPr>
          <a:xfrm>
            <a:off x="892969" y="3321844"/>
            <a:ext cx="5000625" cy="2893219"/>
          </a:xfrm>
          <a:prstGeom prst="rect">
            <a:avLst/>
          </a:prstGeom>
        </p:spPr>
        <p:txBody>
          <a:bodyPr anchor="t"/>
          <a:lstStyle>
            <a:lvl1pPr marL="0" indent="0" algn="ctr">
              <a:spcBef>
                <a:spcPts val="0"/>
              </a:spcBef>
              <a:buSzTx/>
              <a:buNone/>
              <a:defRPr sz="2602"/>
            </a:lvl1pPr>
            <a:lvl2pPr marL="0" indent="0" algn="ctr">
              <a:spcBef>
                <a:spcPts val="0"/>
              </a:spcBef>
              <a:buSzTx/>
              <a:buNone/>
              <a:defRPr sz="2602"/>
            </a:lvl2pPr>
            <a:lvl3pPr marL="0" indent="0" algn="ctr">
              <a:spcBef>
                <a:spcPts val="0"/>
              </a:spcBef>
              <a:buSzTx/>
              <a:buNone/>
              <a:defRPr sz="2602"/>
            </a:lvl3pPr>
            <a:lvl4pPr marL="0" indent="0" algn="ctr">
              <a:spcBef>
                <a:spcPts val="0"/>
              </a:spcBef>
              <a:buSzTx/>
              <a:buNone/>
              <a:defRPr sz="2602"/>
            </a:lvl4pPr>
            <a:lvl5pPr marL="0" indent="0" algn="ctr">
              <a:spcBef>
                <a:spcPts val="0"/>
              </a:spcBef>
              <a:buSzTx/>
              <a:buNone/>
              <a:defRPr sz="2602"/>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195948359"/>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899715374"/>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reserve="1">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310613597"/>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reserve="1">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298407" y="1821656"/>
            <a:ext cx="5000625" cy="4420195"/>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892969" y="1821656"/>
            <a:ext cx="5000625" cy="4420195"/>
          </a:xfrm>
          <a:prstGeom prst="rect">
            <a:avLst/>
          </a:prstGeom>
        </p:spPr>
        <p:txBody>
          <a:bodyPr/>
          <a:lstStyle>
            <a:lvl1pPr marL="241105" indent="-241105">
              <a:spcBef>
                <a:spcPts val="2250"/>
              </a:spcBef>
              <a:defRPr sz="1969"/>
            </a:lvl1pPr>
            <a:lvl2pPr marL="482211" indent="-241105">
              <a:spcBef>
                <a:spcPts val="2250"/>
              </a:spcBef>
              <a:defRPr sz="1969"/>
            </a:lvl2pPr>
            <a:lvl3pPr marL="723316" indent="-241105">
              <a:spcBef>
                <a:spcPts val="2250"/>
              </a:spcBef>
              <a:defRPr sz="1969"/>
            </a:lvl3pPr>
            <a:lvl4pPr marL="964420" indent="-241105">
              <a:spcBef>
                <a:spcPts val="2250"/>
              </a:spcBef>
              <a:defRPr sz="1969"/>
            </a:lvl4pPr>
            <a:lvl5pPr marL="1205525" indent="-241105">
              <a:spcBef>
                <a:spcPts val="2250"/>
              </a:spcBef>
              <a:defRPr sz="1969"/>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5966029" y="6536532"/>
            <a:ext cx="282129" cy="275717"/>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dirty="0"/>
          </a:p>
        </p:txBody>
      </p:sp>
    </p:spTree>
    <p:extLst>
      <p:ext uri="{BB962C8B-B14F-4D97-AF65-F5344CB8AC3E}">
        <p14:creationId xmlns:p14="http://schemas.microsoft.com/office/powerpoint/2010/main" val="2962298048"/>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reserve="1">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892969" y="892969"/>
            <a:ext cx="10406062" cy="50720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79526701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2675558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298407" y="3580805"/>
            <a:ext cx="5000625" cy="2652117"/>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298407" y="625078"/>
            <a:ext cx="5000625" cy="2652117"/>
          </a:xfrm>
          <a:prstGeom prst="rect">
            <a:avLst/>
          </a:prstGeom>
        </p:spPr>
        <p:txBody>
          <a:bodyPr lIns="91439" tIns="45719" rIns="91439" bIns="45719" anchor="t">
            <a:noAutofit/>
          </a:bodyPr>
          <a:lstStyle/>
          <a:p>
            <a:endParaRPr dirty="0"/>
          </a:p>
        </p:txBody>
      </p:sp>
      <p:sp>
        <p:nvSpPr>
          <p:cNvPr id="85" name="Image"/>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880993630"/>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reserve="1">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190625" y="4473774"/>
            <a:ext cx="9810750" cy="362215"/>
          </a:xfrm>
          <a:prstGeom prst="rect">
            <a:avLst/>
          </a:prstGeom>
        </p:spPr>
        <p:txBody>
          <a:bodyPr anchor="t">
            <a:spAutoFit/>
          </a:bodyPr>
          <a:lstStyle>
            <a:lvl1pPr marL="0" indent="0" algn="ctr">
              <a:spcBef>
                <a:spcPts val="0"/>
              </a:spcBef>
              <a:buSzTx/>
              <a:buNone/>
              <a:defRPr sz="1687" i="1"/>
            </a:lvl1pPr>
          </a:lstStyle>
          <a:p>
            <a:r>
              <a:t>–Johnny Appleseed</a:t>
            </a:r>
          </a:p>
        </p:txBody>
      </p:sp>
      <p:sp>
        <p:nvSpPr>
          <p:cNvPr id="94" name="“Type a quote here.”"/>
          <p:cNvSpPr txBox="1">
            <a:spLocks noGrp="1"/>
          </p:cNvSpPr>
          <p:nvPr>
            <p:ph type="body" sz="quarter" idx="14"/>
          </p:nvPr>
        </p:nvSpPr>
        <p:spPr>
          <a:xfrm>
            <a:off x="1190625" y="2979433"/>
            <a:ext cx="9810750" cy="470513"/>
          </a:xfrm>
          <a:prstGeom prst="rect">
            <a:avLst/>
          </a:prstGeom>
        </p:spPr>
        <p:txBody>
          <a:bodyPr>
            <a:spAutoFit/>
          </a:bodyPr>
          <a:lstStyle>
            <a:lvl1pPr marL="0" indent="0" algn="ctr">
              <a:spcBef>
                <a:spcPts val="0"/>
              </a:spcBef>
              <a:buSzTx/>
              <a:buNone/>
              <a:defRPr sz="2391">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023791826"/>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reserve="1">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2192000" cy="6858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247421119"/>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reserve="1">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2167655173"/>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lide - Photo">
    <p:bg>
      <p:bgPr>
        <a:pattFill prst="dkUpDiag">
          <a:fgClr>
            <a:schemeClr val="tx1"/>
          </a:fgClr>
          <a:bgClr>
            <a:schemeClr val="bg1"/>
          </a:bgClr>
        </a:pattFill>
        <a:effectLst/>
      </p:bgPr>
    </p:bg>
    <p:spTree>
      <p:nvGrpSpPr>
        <p:cNvPr id="1" name=""/>
        <p:cNvGrpSpPr/>
        <p:nvPr/>
      </p:nvGrpSpPr>
      <p:grpSpPr>
        <a:xfrm>
          <a:off x="0" y="0"/>
          <a:ext cx="0" cy="0"/>
          <a:chOff x="0" y="0"/>
          <a:chExt cx="0" cy="0"/>
        </a:xfrm>
      </p:grpSpPr>
      <p:sp>
        <p:nvSpPr>
          <p:cNvPr id="12" name="Picture Placeholder 10">
            <a:extLst>
              <a:ext uri="{FF2B5EF4-FFF2-40B4-BE49-F238E27FC236}">
                <a16:creationId xmlns:a16="http://schemas.microsoft.com/office/drawing/2014/main" id="{05C07334-5FA3-3146-AD3C-7A8D881D0DBB}"/>
              </a:ext>
            </a:extLst>
          </p:cNvPr>
          <p:cNvSpPr>
            <a:spLocks noGrp="1"/>
          </p:cNvSpPr>
          <p:nvPr>
            <p:ph type="pic" sz="quarter" idx="13" hasCustomPrompt="1"/>
          </p:nvPr>
        </p:nvSpPr>
        <p:spPr>
          <a:xfrm>
            <a:off x="0" y="0"/>
            <a:ext cx="12192000" cy="6858000"/>
          </a:xfrm>
          <a:prstGeom prst="rect">
            <a:avLst/>
          </a:prstGeom>
          <a:solidFill>
            <a:schemeClr val="tx1">
              <a:alpha val="71000"/>
            </a:schemeClr>
          </a:solidFill>
        </p:spPr>
        <p:txBody>
          <a:bodyPr tIns="1920240" bIns="0" anchor="ctr" anchorCtr="0"/>
          <a:lstStyle>
            <a:lvl1pPr marL="0" indent="0" algn="ctr">
              <a:buNone/>
              <a:defRPr>
                <a:solidFill>
                  <a:schemeClr val="bg1"/>
                </a:solidFill>
              </a:defRPr>
            </a:lvl1pPr>
          </a:lstStyle>
          <a:p>
            <a:r>
              <a:rPr lang="en-US" dirty="0"/>
              <a:t>Drag and drop photo here. Right click, send to back </a:t>
            </a:r>
          </a:p>
        </p:txBody>
      </p:sp>
      <p:sp>
        <p:nvSpPr>
          <p:cNvPr id="15" name="Rectangle 14">
            <a:extLst>
              <a:ext uri="{FF2B5EF4-FFF2-40B4-BE49-F238E27FC236}">
                <a16:creationId xmlns:a16="http://schemas.microsoft.com/office/drawing/2014/main" id="{F2A2BF2B-5C87-6744-8E95-8E640BB16C5D}"/>
              </a:ext>
            </a:extLst>
          </p:cNvPr>
          <p:cNvSpPr/>
          <p:nvPr userDrawn="1"/>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9" name="Title 1">
            <a:extLst>
              <a:ext uri="{FF2B5EF4-FFF2-40B4-BE49-F238E27FC236}">
                <a16:creationId xmlns:a16="http://schemas.microsoft.com/office/drawing/2014/main" id="{3216DBEF-20EF-F74A-B211-CFFD2BDB56F3}"/>
              </a:ext>
            </a:extLst>
          </p:cNvPr>
          <p:cNvSpPr>
            <a:spLocks noGrp="1"/>
          </p:cNvSpPr>
          <p:nvPr>
            <p:ph type="ctrTitle"/>
          </p:nvPr>
        </p:nvSpPr>
        <p:spPr>
          <a:xfrm>
            <a:off x="450007" y="2380129"/>
            <a:ext cx="6913667" cy="1245208"/>
          </a:xfrm>
        </p:spPr>
        <p:txBody>
          <a:bodyPr anchor="b" anchorCtr="0"/>
          <a:lstStyle>
            <a:lvl1pPr algn="l">
              <a:defRPr sz="4800">
                <a:solidFill>
                  <a:schemeClr val="bg1"/>
                </a:solidFill>
              </a:defRPr>
            </a:lvl1pPr>
          </a:lstStyle>
          <a:p>
            <a:r>
              <a:rPr lang="en-US" dirty="0"/>
              <a:t>Click to edit Master title</a:t>
            </a:r>
          </a:p>
        </p:txBody>
      </p:sp>
      <p:sp>
        <p:nvSpPr>
          <p:cNvPr id="10" name="Subtitle 2">
            <a:extLst>
              <a:ext uri="{FF2B5EF4-FFF2-40B4-BE49-F238E27FC236}">
                <a16:creationId xmlns:a16="http://schemas.microsoft.com/office/drawing/2014/main" id="{3B9E4320-32F3-F942-8169-AE7F5C56303A}"/>
              </a:ext>
            </a:extLst>
          </p:cNvPr>
          <p:cNvSpPr>
            <a:spLocks noGrp="1"/>
          </p:cNvSpPr>
          <p:nvPr>
            <p:ph type="subTitle" idx="1"/>
          </p:nvPr>
        </p:nvSpPr>
        <p:spPr>
          <a:xfrm>
            <a:off x="450007" y="3799033"/>
            <a:ext cx="6913667" cy="349476"/>
          </a:xfrm>
          <a:prstGeom prst="rect">
            <a:avLst/>
          </a:prstGeom>
        </p:spPr>
        <p:txBody>
          <a:bodyPr>
            <a:noAutofit/>
          </a:bodyPr>
          <a:lstStyle>
            <a:lvl1pPr marL="0" indent="0" algn="l">
              <a:buNone/>
              <a:defRPr sz="1600" cap="none" baseline="0">
                <a:solidFill>
                  <a:schemeClr val="bg1"/>
                </a:solidFill>
              </a:defRPr>
            </a:lvl1pPr>
            <a:lvl2pPr marL="342906" indent="0" algn="ctr">
              <a:buNone/>
              <a:defRPr sz="1500"/>
            </a:lvl2pPr>
            <a:lvl3pPr marL="685811" indent="0" algn="ctr">
              <a:buNone/>
              <a:defRPr sz="1350"/>
            </a:lvl3pPr>
            <a:lvl4pPr marL="1028717" indent="0" algn="ctr">
              <a:buNone/>
              <a:defRPr sz="1200"/>
            </a:lvl4pPr>
            <a:lvl5pPr marL="1371623" indent="0" algn="ctr">
              <a:buNone/>
              <a:defRPr sz="1200"/>
            </a:lvl5pPr>
            <a:lvl6pPr marL="1714529" indent="0" algn="ctr">
              <a:buNone/>
              <a:defRPr sz="1200"/>
            </a:lvl6pPr>
            <a:lvl7pPr marL="2057434" indent="0" algn="ctr">
              <a:buNone/>
              <a:defRPr sz="1200"/>
            </a:lvl7pPr>
            <a:lvl8pPr marL="2400340" indent="0" algn="ctr">
              <a:buNone/>
              <a:defRPr sz="1200"/>
            </a:lvl8pPr>
            <a:lvl9pPr marL="2743246" indent="0" algn="ctr">
              <a:buNone/>
              <a:defRPr sz="1200"/>
            </a:lvl9pPr>
          </a:lstStyle>
          <a:p>
            <a:r>
              <a:rPr lang="en-US" dirty="0"/>
              <a:t>Click to edit Master subtitle style</a:t>
            </a:r>
          </a:p>
        </p:txBody>
      </p:sp>
      <p:pic>
        <p:nvPicPr>
          <p:cNvPr id="13" name="Graphic 12">
            <a:extLst>
              <a:ext uri="{FF2B5EF4-FFF2-40B4-BE49-F238E27FC236}">
                <a16:creationId xmlns:a16="http://schemas.microsoft.com/office/drawing/2014/main" id="{577E1F42-6C06-7A45-98EC-8C81FDD02C5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0007" y="468269"/>
            <a:ext cx="1264332" cy="533485"/>
          </a:xfrm>
          <a:prstGeom prst="rect">
            <a:avLst/>
          </a:prstGeom>
        </p:spPr>
      </p:pic>
      <p:sp>
        <p:nvSpPr>
          <p:cNvPr id="21" name="Date Placeholder 3">
            <a:extLst>
              <a:ext uri="{FF2B5EF4-FFF2-40B4-BE49-F238E27FC236}">
                <a16:creationId xmlns:a16="http://schemas.microsoft.com/office/drawing/2014/main" id="{8D73A229-4ADF-794F-ABBD-E7EB7D6208FE}"/>
              </a:ext>
            </a:extLst>
          </p:cNvPr>
          <p:cNvSpPr>
            <a:spLocks noGrp="1"/>
          </p:cNvSpPr>
          <p:nvPr>
            <p:ph type="dt" sz="half" idx="10"/>
          </p:nvPr>
        </p:nvSpPr>
        <p:spPr>
          <a:xfrm>
            <a:off x="450009" y="1907187"/>
            <a:ext cx="3995852" cy="148952"/>
          </a:xfrm>
          <a:prstGeom prst="rect">
            <a:avLst/>
          </a:prstGeom>
        </p:spPr>
        <p:txBody>
          <a:bodyPr/>
          <a:lstStyle>
            <a:lvl1pPr algn="l">
              <a:defRPr sz="1050" b="0" cap="all" baseline="0">
                <a:solidFill>
                  <a:schemeClr val="bg1"/>
                </a:solidFill>
              </a:defRPr>
            </a:lvl1pPr>
          </a:lstStyle>
          <a:p>
            <a:fld id="{78500687-FDDB-C347-BFA0-A83340B14EB0}" type="datetime4">
              <a:rPr lang="en-US" smtClean="0">
                <a:solidFill>
                  <a:srgbClr val="FFFFFF"/>
                </a:solidFill>
              </a:rPr>
              <a:pPr/>
              <a:t>December 15, 2025</a:t>
            </a:fld>
            <a:endParaRPr lang="en-US" dirty="0">
              <a:solidFill>
                <a:srgbClr val="FFFFFF"/>
              </a:solidFill>
            </a:endParaRPr>
          </a:p>
        </p:txBody>
      </p:sp>
    </p:spTree>
    <p:extLst>
      <p:ext uri="{BB962C8B-B14F-4D97-AF65-F5344CB8AC3E}">
        <p14:creationId xmlns:p14="http://schemas.microsoft.com/office/powerpoint/2010/main" val="4021159066"/>
      </p:ext>
    </p:extLst>
  </p:cSld>
  <p:clrMapOvr>
    <a:masterClrMapping/>
  </p:clrMapOvr>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 Blue Photo">
    <p:bg>
      <p:bgPr>
        <a:solidFill>
          <a:schemeClr val="accent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92" y="-2"/>
            <a:ext cx="8129804" cy="6858000"/>
          </a:xfrm>
          <a:prstGeom prst="rect">
            <a:avLst/>
          </a:prstGeom>
        </p:spPr>
      </p:pic>
      <p:sp>
        <p:nvSpPr>
          <p:cNvPr id="14" name="Picture Placeholder 13">
            <a:extLst>
              <a:ext uri="{FF2B5EF4-FFF2-40B4-BE49-F238E27FC236}">
                <a16:creationId xmlns:a16="http://schemas.microsoft.com/office/drawing/2014/main" id="{2368C76D-4ACB-9A44-A6A5-C6401C7A4031}"/>
              </a:ext>
            </a:extLst>
          </p:cNvPr>
          <p:cNvSpPr>
            <a:spLocks noGrp="1"/>
          </p:cNvSpPr>
          <p:nvPr>
            <p:ph type="pic" sz="quarter" idx="13" hasCustomPrompt="1"/>
          </p:nvPr>
        </p:nvSpPr>
        <p:spPr>
          <a:xfrm>
            <a:off x="8133696" y="0"/>
            <a:ext cx="4058304" cy="6858000"/>
          </a:xfrm>
          <a:prstGeom prst="rect">
            <a:avLst/>
          </a:prstGeom>
          <a:solidFill>
            <a:schemeClr val="accent5"/>
          </a:solidFill>
        </p:spPr>
        <p:txBody>
          <a:bodyPr lIns="914400" tIns="91440"/>
          <a:lstStyle>
            <a:lvl1pPr marL="0" indent="0" algn="l">
              <a:buNone/>
              <a:defRPr sz="1800"/>
            </a:lvl1pPr>
          </a:lstStyle>
          <a:p>
            <a:r>
              <a:rPr lang="en-US" dirty="0"/>
              <a:t>Drag and drop photo here. Right click, send to back </a:t>
            </a:r>
          </a:p>
        </p:txBody>
      </p:sp>
      <p:sp>
        <p:nvSpPr>
          <p:cNvPr id="2" name="Title 1"/>
          <p:cNvSpPr>
            <a:spLocks noGrp="1"/>
          </p:cNvSpPr>
          <p:nvPr>
            <p:ph type="ctrTitle"/>
          </p:nvPr>
        </p:nvSpPr>
        <p:spPr>
          <a:xfrm>
            <a:off x="450007" y="2380129"/>
            <a:ext cx="6913667" cy="1245208"/>
          </a:xfrm>
        </p:spPr>
        <p:txBody>
          <a:bodyPr anchor="b" anchorCtr="0"/>
          <a:lstStyle>
            <a:lvl1pPr algn="l">
              <a:defRPr sz="4800">
                <a:solidFill>
                  <a:schemeClr val="bg1"/>
                </a:solidFill>
              </a:defRPr>
            </a:lvl1pPr>
          </a:lstStyle>
          <a:p>
            <a:r>
              <a:rPr lang="en-US" dirty="0"/>
              <a:t>Click to edit Master title</a:t>
            </a:r>
          </a:p>
        </p:txBody>
      </p:sp>
      <p:sp>
        <p:nvSpPr>
          <p:cNvPr id="3" name="Subtitle 2"/>
          <p:cNvSpPr>
            <a:spLocks noGrp="1"/>
          </p:cNvSpPr>
          <p:nvPr>
            <p:ph type="subTitle" idx="1"/>
          </p:nvPr>
        </p:nvSpPr>
        <p:spPr>
          <a:xfrm>
            <a:off x="450006" y="3799033"/>
            <a:ext cx="6913667" cy="349476"/>
          </a:xfrm>
          <a:prstGeom prst="rect">
            <a:avLst/>
          </a:prstGeom>
        </p:spPr>
        <p:txBody>
          <a:bodyPr>
            <a:noAutofit/>
          </a:bodyPr>
          <a:lstStyle>
            <a:lvl1pPr marL="0" indent="0" algn="l">
              <a:buNone/>
              <a:defRPr sz="1600" cap="none" baseline="0">
                <a:solidFill>
                  <a:schemeClr val="bg1"/>
                </a:solidFill>
              </a:defRPr>
            </a:lvl1pPr>
            <a:lvl2pPr marL="342906" indent="0" algn="ctr">
              <a:buNone/>
              <a:defRPr sz="1500"/>
            </a:lvl2pPr>
            <a:lvl3pPr marL="685811" indent="0" algn="ctr">
              <a:buNone/>
              <a:defRPr sz="1350"/>
            </a:lvl3pPr>
            <a:lvl4pPr marL="1028717" indent="0" algn="ctr">
              <a:buNone/>
              <a:defRPr sz="1200"/>
            </a:lvl4pPr>
            <a:lvl5pPr marL="1371623" indent="0" algn="ctr">
              <a:buNone/>
              <a:defRPr sz="1200"/>
            </a:lvl5pPr>
            <a:lvl6pPr marL="1714529" indent="0" algn="ctr">
              <a:buNone/>
              <a:defRPr sz="1200"/>
            </a:lvl6pPr>
            <a:lvl7pPr marL="2057434" indent="0" algn="ctr">
              <a:buNone/>
              <a:defRPr sz="1200"/>
            </a:lvl7pPr>
            <a:lvl8pPr marL="2400340" indent="0" algn="ctr">
              <a:buNone/>
              <a:defRPr sz="1200"/>
            </a:lvl8pPr>
            <a:lvl9pPr marL="2743246" indent="0" algn="ctr">
              <a:buNone/>
              <a:defRPr sz="1200"/>
            </a:lvl9pPr>
          </a:lstStyle>
          <a:p>
            <a:r>
              <a:rPr lang="en-US" dirty="0"/>
              <a:t>Click to edit Master subtitle style</a:t>
            </a:r>
          </a:p>
        </p:txBody>
      </p:sp>
      <p:sp>
        <p:nvSpPr>
          <p:cNvPr id="4" name="Date Placeholder 3"/>
          <p:cNvSpPr>
            <a:spLocks noGrp="1"/>
          </p:cNvSpPr>
          <p:nvPr>
            <p:ph type="dt" sz="half" idx="10"/>
          </p:nvPr>
        </p:nvSpPr>
        <p:spPr>
          <a:xfrm>
            <a:off x="450009" y="1907187"/>
            <a:ext cx="3995852" cy="148952"/>
          </a:xfrm>
          <a:prstGeom prst="rect">
            <a:avLst/>
          </a:prstGeom>
        </p:spPr>
        <p:txBody>
          <a:bodyPr/>
          <a:lstStyle>
            <a:lvl1pPr algn="l">
              <a:defRPr sz="1050" b="0" cap="all" baseline="0">
                <a:solidFill>
                  <a:schemeClr val="bg1"/>
                </a:solidFill>
              </a:defRPr>
            </a:lvl1pPr>
          </a:lstStyle>
          <a:p>
            <a:fld id="{78500687-FDDB-C347-BFA0-A83340B14EB0}" type="datetime4">
              <a:rPr lang="en-US" smtClean="0">
                <a:solidFill>
                  <a:srgbClr val="FFFFFF"/>
                </a:solidFill>
              </a:rPr>
              <a:pPr/>
              <a:t>December 15, 2025</a:t>
            </a:fld>
            <a:endParaRPr lang="en-US" dirty="0">
              <a:solidFill>
                <a:srgbClr val="FFFFFF"/>
              </a:solidFill>
            </a:endParaRPr>
          </a:p>
        </p:txBody>
      </p:sp>
      <p:sp>
        <p:nvSpPr>
          <p:cNvPr id="13" name="Rectangle 12">
            <a:extLst>
              <a:ext uri="{FF2B5EF4-FFF2-40B4-BE49-F238E27FC236}">
                <a16:creationId xmlns:a16="http://schemas.microsoft.com/office/drawing/2014/main" id="{D7908657-4A18-1242-A156-A90D1CE5BC84}"/>
              </a:ext>
            </a:extLst>
          </p:cNvPr>
          <p:cNvSpPr/>
          <p:nvPr userDrawn="1"/>
        </p:nvSpPr>
        <p:spPr>
          <a:xfrm>
            <a:off x="8133695" y="-1"/>
            <a:ext cx="757728" cy="6858001"/>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Bef>
                <a:spcPts val="900"/>
              </a:spcBef>
            </a:pPr>
            <a:endParaRPr lang="en-US" sz="2000" b="1" dirty="0">
              <a:solidFill>
                <a:srgbClr val="FFFFFF"/>
              </a:solidFill>
            </a:endParaRPr>
          </a:p>
        </p:txBody>
      </p:sp>
      <p:pic>
        <p:nvPicPr>
          <p:cNvPr id="16" name="Graphic 15">
            <a:extLst>
              <a:ext uri="{FF2B5EF4-FFF2-40B4-BE49-F238E27FC236}">
                <a16:creationId xmlns:a16="http://schemas.microsoft.com/office/drawing/2014/main" id="{584BA1CF-7195-644E-B342-D8B94B6E2A3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0007" y="468269"/>
            <a:ext cx="1264332" cy="533485"/>
          </a:xfrm>
          <a:prstGeom prst="rect">
            <a:avLst/>
          </a:prstGeom>
        </p:spPr>
      </p:pic>
    </p:spTree>
    <p:extLst>
      <p:ext uri="{BB962C8B-B14F-4D97-AF65-F5344CB8AC3E}">
        <p14:creationId xmlns:p14="http://schemas.microsoft.com/office/powerpoint/2010/main" val="2432000201"/>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Slide - Dark Blue">
    <p:bg>
      <p:bgPr>
        <a:solidFill>
          <a:schemeClr val="accent3"/>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2537" cy="6858000"/>
          </a:xfrm>
          <a:prstGeom prst="rect">
            <a:avLst/>
          </a:prstGeom>
        </p:spPr>
      </p:pic>
      <p:sp>
        <p:nvSpPr>
          <p:cNvPr id="11" name="Title 1">
            <a:extLst>
              <a:ext uri="{FF2B5EF4-FFF2-40B4-BE49-F238E27FC236}">
                <a16:creationId xmlns:a16="http://schemas.microsoft.com/office/drawing/2014/main" id="{6728D197-3426-DA47-B973-F0B1CE029FB1}"/>
              </a:ext>
            </a:extLst>
          </p:cNvPr>
          <p:cNvSpPr>
            <a:spLocks noGrp="1"/>
          </p:cNvSpPr>
          <p:nvPr>
            <p:ph type="ctrTitle"/>
          </p:nvPr>
        </p:nvSpPr>
        <p:spPr>
          <a:xfrm>
            <a:off x="450011" y="2380129"/>
            <a:ext cx="6913667" cy="1245208"/>
          </a:xfrm>
        </p:spPr>
        <p:txBody>
          <a:bodyPr anchor="b" anchorCtr="0"/>
          <a:lstStyle>
            <a:lvl1pPr algn="l">
              <a:defRPr sz="4800">
                <a:solidFill>
                  <a:schemeClr val="bg1"/>
                </a:solidFill>
              </a:defRPr>
            </a:lvl1pPr>
          </a:lstStyle>
          <a:p>
            <a:r>
              <a:rPr lang="en-US" dirty="0"/>
              <a:t>Click to edit Master title</a:t>
            </a:r>
          </a:p>
        </p:txBody>
      </p:sp>
      <p:sp>
        <p:nvSpPr>
          <p:cNvPr id="12" name="Subtitle 2">
            <a:extLst>
              <a:ext uri="{FF2B5EF4-FFF2-40B4-BE49-F238E27FC236}">
                <a16:creationId xmlns:a16="http://schemas.microsoft.com/office/drawing/2014/main" id="{2411303D-37C7-DB44-9952-2D6F5480F166}"/>
              </a:ext>
            </a:extLst>
          </p:cNvPr>
          <p:cNvSpPr>
            <a:spLocks noGrp="1"/>
          </p:cNvSpPr>
          <p:nvPr>
            <p:ph type="subTitle" idx="1"/>
          </p:nvPr>
        </p:nvSpPr>
        <p:spPr>
          <a:xfrm>
            <a:off x="450011" y="3799033"/>
            <a:ext cx="6913667" cy="349476"/>
          </a:xfrm>
          <a:prstGeom prst="rect">
            <a:avLst/>
          </a:prstGeom>
        </p:spPr>
        <p:txBody>
          <a:bodyPr>
            <a:noAutofit/>
          </a:bodyPr>
          <a:lstStyle>
            <a:lvl1pPr marL="0" indent="0" algn="l">
              <a:buNone/>
              <a:defRPr sz="1600" cap="none" baseline="0">
                <a:solidFill>
                  <a:schemeClr val="bg1"/>
                </a:solidFill>
              </a:defRPr>
            </a:lvl1pPr>
            <a:lvl2pPr marL="342906" indent="0" algn="ctr">
              <a:buNone/>
              <a:defRPr sz="1500"/>
            </a:lvl2pPr>
            <a:lvl3pPr marL="685811" indent="0" algn="ctr">
              <a:buNone/>
              <a:defRPr sz="1350"/>
            </a:lvl3pPr>
            <a:lvl4pPr marL="1028717" indent="0" algn="ctr">
              <a:buNone/>
              <a:defRPr sz="1200"/>
            </a:lvl4pPr>
            <a:lvl5pPr marL="1371623" indent="0" algn="ctr">
              <a:buNone/>
              <a:defRPr sz="1200"/>
            </a:lvl5pPr>
            <a:lvl6pPr marL="1714529" indent="0" algn="ctr">
              <a:buNone/>
              <a:defRPr sz="1200"/>
            </a:lvl6pPr>
            <a:lvl7pPr marL="2057434" indent="0" algn="ctr">
              <a:buNone/>
              <a:defRPr sz="1200"/>
            </a:lvl7pPr>
            <a:lvl8pPr marL="2400340" indent="0" algn="ctr">
              <a:buNone/>
              <a:defRPr sz="1200"/>
            </a:lvl8pPr>
            <a:lvl9pPr marL="2743246" indent="0" algn="ctr">
              <a:buNone/>
              <a:defRPr sz="1200"/>
            </a:lvl9pPr>
          </a:lstStyle>
          <a:p>
            <a:r>
              <a:rPr lang="en-US" dirty="0"/>
              <a:t>Click to edit Master subtitle style</a:t>
            </a:r>
          </a:p>
        </p:txBody>
      </p:sp>
      <p:sp>
        <p:nvSpPr>
          <p:cNvPr id="13" name="Date Placeholder 3">
            <a:extLst>
              <a:ext uri="{FF2B5EF4-FFF2-40B4-BE49-F238E27FC236}">
                <a16:creationId xmlns:a16="http://schemas.microsoft.com/office/drawing/2014/main" id="{078CADC7-4813-8645-8FA1-4A7E1E2D768D}"/>
              </a:ext>
            </a:extLst>
          </p:cNvPr>
          <p:cNvSpPr>
            <a:spLocks noGrp="1"/>
          </p:cNvSpPr>
          <p:nvPr>
            <p:ph type="dt" sz="half" idx="10"/>
          </p:nvPr>
        </p:nvSpPr>
        <p:spPr>
          <a:xfrm>
            <a:off x="450013" y="1907187"/>
            <a:ext cx="3995852" cy="148952"/>
          </a:xfrm>
          <a:prstGeom prst="rect">
            <a:avLst/>
          </a:prstGeom>
        </p:spPr>
        <p:txBody>
          <a:bodyPr/>
          <a:lstStyle>
            <a:lvl1pPr algn="l">
              <a:defRPr sz="1050" b="0" cap="all" baseline="0">
                <a:solidFill>
                  <a:schemeClr val="bg1"/>
                </a:solidFill>
              </a:defRPr>
            </a:lvl1pPr>
          </a:lstStyle>
          <a:p>
            <a:fld id="{78500687-FDDB-C347-BFA0-A83340B14EB0}" type="datetime4">
              <a:rPr lang="en-US" smtClean="0">
                <a:solidFill>
                  <a:srgbClr val="FFFFFF"/>
                </a:solidFill>
              </a:rPr>
              <a:pPr/>
              <a:t>December 15, 2025</a:t>
            </a:fld>
            <a:endParaRPr lang="en-US" dirty="0">
              <a:solidFill>
                <a:srgbClr val="FFFFFF"/>
              </a:solidFill>
            </a:endParaRPr>
          </a:p>
        </p:txBody>
      </p:sp>
      <p:pic>
        <p:nvPicPr>
          <p:cNvPr id="14" name="Graphic 13">
            <a:extLst>
              <a:ext uri="{FF2B5EF4-FFF2-40B4-BE49-F238E27FC236}">
                <a16:creationId xmlns:a16="http://schemas.microsoft.com/office/drawing/2014/main" id="{2C685757-9F34-E143-8644-9B44F17CC71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0007" y="468269"/>
            <a:ext cx="1264332" cy="533485"/>
          </a:xfrm>
          <a:prstGeom prst="rect">
            <a:avLst/>
          </a:prstGeom>
        </p:spPr>
      </p:pic>
    </p:spTree>
    <p:extLst>
      <p:ext uri="{BB962C8B-B14F-4D97-AF65-F5344CB8AC3E}">
        <p14:creationId xmlns:p14="http://schemas.microsoft.com/office/powerpoint/2010/main" val="3209359241"/>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ivider Slide - photo">
    <p:bg>
      <p:bgPr>
        <a:pattFill prst="dkUpDiag">
          <a:fgClr>
            <a:schemeClr val="tx1"/>
          </a:fgClr>
          <a:bgClr>
            <a:schemeClr val="bg1"/>
          </a:bgClr>
        </a:pattFill>
        <a:effectLst/>
      </p:bgPr>
    </p:bg>
    <p:spTree>
      <p:nvGrpSpPr>
        <p:cNvPr id="1" name=""/>
        <p:cNvGrpSpPr/>
        <p:nvPr/>
      </p:nvGrpSpPr>
      <p:grpSpPr>
        <a:xfrm>
          <a:off x="0" y="0"/>
          <a:ext cx="0" cy="0"/>
          <a:chOff x="0" y="0"/>
          <a:chExt cx="0" cy="0"/>
        </a:xfrm>
      </p:grpSpPr>
      <p:sp>
        <p:nvSpPr>
          <p:cNvPr id="19" name="Picture Placeholder 10">
            <a:extLst>
              <a:ext uri="{FF2B5EF4-FFF2-40B4-BE49-F238E27FC236}">
                <a16:creationId xmlns:a16="http://schemas.microsoft.com/office/drawing/2014/main" id="{1A974BC0-0A89-5846-BABA-7C8DAFBBE7E6}"/>
              </a:ext>
            </a:extLst>
          </p:cNvPr>
          <p:cNvSpPr>
            <a:spLocks noGrp="1"/>
          </p:cNvSpPr>
          <p:nvPr>
            <p:ph type="pic" sz="quarter" idx="13" hasCustomPrompt="1"/>
          </p:nvPr>
        </p:nvSpPr>
        <p:spPr>
          <a:xfrm>
            <a:off x="0" y="0"/>
            <a:ext cx="12192000" cy="6858000"/>
          </a:xfrm>
          <a:prstGeom prst="rect">
            <a:avLst/>
          </a:prstGeom>
          <a:solidFill>
            <a:schemeClr val="tx1">
              <a:alpha val="71000"/>
            </a:schemeClr>
          </a:solidFill>
        </p:spPr>
        <p:txBody>
          <a:bodyPr tIns="1920240" bIns="0" anchor="ctr" anchorCtr="0"/>
          <a:lstStyle>
            <a:lvl1pPr marL="0" indent="0" algn="ctr">
              <a:buNone/>
              <a:defRPr>
                <a:solidFill>
                  <a:schemeClr val="bg1"/>
                </a:solidFill>
              </a:defRPr>
            </a:lvl1pPr>
          </a:lstStyle>
          <a:p>
            <a:r>
              <a:rPr lang="en-US" dirty="0"/>
              <a:t>Drag and drop photo here. Right click, send to back </a:t>
            </a:r>
          </a:p>
        </p:txBody>
      </p:sp>
      <p:sp>
        <p:nvSpPr>
          <p:cNvPr id="20" name="Rectangle 19">
            <a:extLst>
              <a:ext uri="{FF2B5EF4-FFF2-40B4-BE49-F238E27FC236}">
                <a16:creationId xmlns:a16="http://schemas.microsoft.com/office/drawing/2014/main" id="{BFCE222E-6A5C-8B47-A144-6294E31836A7}"/>
              </a:ext>
            </a:extLst>
          </p:cNvPr>
          <p:cNvSpPr/>
          <p:nvPr userDrawn="1"/>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b"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5" name="Title 1">
            <a:extLst>
              <a:ext uri="{FF2B5EF4-FFF2-40B4-BE49-F238E27FC236}">
                <a16:creationId xmlns:a16="http://schemas.microsoft.com/office/drawing/2014/main" id="{F89F4787-E055-EE47-88E7-AF7B5A423BF8}"/>
              </a:ext>
            </a:extLst>
          </p:cNvPr>
          <p:cNvSpPr>
            <a:spLocks noGrp="1"/>
          </p:cNvSpPr>
          <p:nvPr>
            <p:ph type="title" hasCustomPrompt="1"/>
          </p:nvPr>
        </p:nvSpPr>
        <p:spPr>
          <a:xfrm>
            <a:off x="450008" y="2380136"/>
            <a:ext cx="6923673" cy="1245207"/>
          </a:xfrm>
        </p:spPr>
        <p:txBody>
          <a:bodyPr anchor="b"/>
          <a:lstStyle>
            <a:lvl1pPr>
              <a:defRPr lang="en-US" sz="4800" b="1" i="0" kern="1200" cap="none" spc="-90" baseline="0" dirty="0">
                <a:solidFill>
                  <a:schemeClr val="bg1"/>
                </a:solidFill>
                <a:latin typeface="Garamond" panose="02020404030301010803" pitchFamily="18" charset="0"/>
                <a:ea typeface="+mj-ea"/>
                <a:cs typeface="+mj-cs"/>
              </a:defRPr>
            </a:lvl1pPr>
          </a:lstStyle>
          <a:p>
            <a:r>
              <a:rPr lang="en-US" dirty="0"/>
              <a:t>Divider slide title goes here</a:t>
            </a:r>
          </a:p>
        </p:txBody>
      </p:sp>
      <p:sp>
        <p:nvSpPr>
          <p:cNvPr id="17" name="Text Placeholder 2">
            <a:extLst>
              <a:ext uri="{FF2B5EF4-FFF2-40B4-BE49-F238E27FC236}">
                <a16:creationId xmlns:a16="http://schemas.microsoft.com/office/drawing/2014/main" id="{CC8F00EA-5232-004F-AD34-CC0358CF8EA9}"/>
              </a:ext>
            </a:extLst>
          </p:cNvPr>
          <p:cNvSpPr>
            <a:spLocks noGrp="1"/>
          </p:cNvSpPr>
          <p:nvPr>
            <p:ph type="body" idx="1" hasCustomPrompt="1"/>
          </p:nvPr>
        </p:nvSpPr>
        <p:spPr>
          <a:xfrm>
            <a:off x="450007" y="1912539"/>
            <a:ext cx="6923672" cy="206931"/>
          </a:xfrm>
          <a:prstGeom prst="rect">
            <a:avLst/>
          </a:prstGeom>
        </p:spPr>
        <p:txBody>
          <a:bodyPr anchor="ctr" anchorCtr="0">
            <a:noAutofit/>
          </a:bodyPr>
          <a:lstStyle>
            <a:lvl1pPr marL="0" indent="0">
              <a:buNone/>
              <a:defRPr sz="1050" cap="all" baseline="0">
                <a:solidFill>
                  <a:schemeClr val="bg1"/>
                </a:solidFill>
              </a:defRPr>
            </a:lvl1pPr>
            <a:lvl2pPr marL="342906" indent="0">
              <a:buNone/>
              <a:defRPr sz="1500">
                <a:solidFill>
                  <a:schemeClr val="tx1">
                    <a:tint val="75000"/>
                  </a:schemeClr>
                </a:solidFill>
              </a:defRPr>
            </a:lvl2pPr>
            <a:lvl3pPr marL="685811" indent="0">
              <a:buNone/>
              <a:defRPr sz="1350">
                <a:solidFill>
                  <a:schemeClr val="tx1">
                    <a:tint val="75000"/>
                  </a:schemeClr>
                </a:solidFill>
              </a:defRPr>
            </a:lvl3pPr>
            <a:lvl4pPr marL="1028717" indent="0">
              <a:buNone/>
              <a:defRPr sz="1200">
                <a:solidFill>
                  <a:schemeClr val="tx1">
                    <a:tint val="75000"/>
                  </a:schemeClr>
                </a:solidFill>
              </a:defRPr>
            </a:lvl4pPr>
            <a:lvl5pPr marL="1371623" indent="0">
              <a:buNone/>
              <a:defRPr sz="1200">
                <a:solidFill>
                  <a:schemeClr val="tx1">
                    <a:tint val="75000"/>
                  </a:schemeClr>
                </a:solidFill>
              </a:defRPr>
            </a:lvl5pPr>
            <a:lvl6pPr marL="1714529" indent="0">
              <a:buNone/>
              <a:defRPr sz="1200">
                <a:solidFill>
                  <a:schemeClr val="tx1">
                    <a:tint val="75000"/>
                  </a:schemeClr>
                </a:solidFill>
              </a:defRPr>
            </a:lvl6pPr>
            <a:lvl7pPr marL="2057434" indent="0">
              <a:buNone/>
              <a:defRPr sz="1200">
                <a:solidFill>
                  <a:schemeClr val="tx1">
                    <a:tint val="75000"/>
                  </a:schemeClr>
                </a:solidFill>
              </a:defRPr>
            </a:lvl7pPr>
            <a:lvl8pPr marL="2400340" indent="0">
              <a:buNone/>
              <a:defRPr sz="1200">
                <a:solidFill>
                  <a:schemeClr val="tx1">
                    <a:tint val="75000"/>
                  </a:schemeClr>
                </a:solidFill>
              </a:defRPr>
            </a:lvl8pPr>
            <a:lvl9pPr marL="2743246" indent="0">
              <a:buNone/>
              <a:defRPr sz="1200">
                <a:solidFill>
                  <a:schemeClr val="tx1">
                    <a:tint val="75000"/>
                  </a:schemeClr>
                </a:solidFill>
              </a:defRPr>
            </a:lvl9pPr>
          </a:lstStyle>
          <a:p>
            <a:pPr lvl="0"/>
            <a:r>
              <a:rPr lang="en-US" dirty="0"/>
              <a:t>Subtitle here if you need it </a:t>
            </a:r>
          </a:p>
        </p:txBody>
      </p:sp>
      <p:pic>
        <p:nvPicPr>
          <p:cNvPr id="10" name="Graphic 9">
            <a:extLst>
              <a:ext uri="{FF2B5EF4-FFF2-40B4-BE49-F238E27FC236}">
                <a16:creationId xmlns:a16="http://schemas.microsoft.com/office/drawing/2014/main" id="{FCF9B8AF-5655-9A43-A69A-E0F2294F95A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0007" y="468269"/>
            <a:ext cx="1264332" cy="533485"/>
          </a:xfrm>
          <a:prstGeom prst="rect">
            <a:avLst/>
          </a:prstGeom>
        </p:spPr>
      </p:pic>
      <p:sp>
        <p:nvSpPr>
          <p:cNvPr id="8" name="TextBox 7">
            <a:extLst>
              <a:ext uri="{FF2B5EF4-FFF2-40B4-BE49-F238E27FC236}">
                <a16:creationId xmlns:a16="http://schemas.microsoft.com/office/drawing/2014/main" id="{D2E84DC6-75E7-ED47-9DA9-C4FCC9F411C8}"/>
              </a:ext>
            </a:extLst>
          </p:cNvPr>
          <p:cNvSpPr txBox="1"/>
          <p:nvPr userDrawn="1"/>
        </p:nvSpPr>
        <p:spPr>
          <a:xfrm>
            <a:off x="11366262" y="6218523"/>
            <a:ext cx="411106"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sp>
        <p:nvSpPr>
          <p:cNvPr id="9" name="TextBox 8"/>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1" name="Straight Connector 10"/>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131193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ivider - 1st Level, Orange">
    <p:bg>
      <p:bgPr>
        <a:solidFill>
          <a:schemeClr val="accent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31" y="0"/>
            <a:ext cx="12182537" cy="6858000"/>
          </a:xfrm>
          <a:prstGeom prst="rect">
            <a:avLst/>
          </a:prstGeom>
        </p:spPr>
      </p:pic>
      <p:sp>
        <p:nvSpPr>
          <p:cNvPr id="2" name="Title 1"/>
          <p:cNvSpPr>
            <a:spLocks noGrp="1"/>
          </p:cNvSpPr>
          <p:nvPr>
            <p:ph type="title" hasCustomPrompt="1"/>
          </p:nvPr>
        </p:nvSpPr>
        <p:spPr>
          <a:xfrm>
            <a:off x="450008" y="2380136"/>
            <a:ext cx="6923673" cy="1245207"/>
          </a:xfrm>
        </p:spPr>
        <p:txBody>
          <a:bodyPr anchor="b"/>
          <a:lstStyle>
            <a:lvl1pPr>
              <a:defRPr lang="en-US" sz="4800" b="1" i="0" kern="1200" cap="none" spc="-90" baseline="0" dirty="0">
                <a:solidFill>
                  <a:schemeClr val="bg1"/>
                </a:solidFill>
                <a:latin typeface="Garamond" panose="02020404030301010803" pitchFamily="18" charset="0"/>
                <a:ea typeface="+mj-ea"/>
                <a:cs typeface="+mj-cs"/>
              </a:defRPr>
            </a:lvl1pPr>
          </a:lstStyle>
          <a:p>
            <a:r>
              <a:rPr lang="en-US" dirty="0"/>
              <a:t>Divider slide title goes here</a:t>
            </a:r>
          </a:p>
        </p:txBody>
      </p:sp>
      <p:pic>
        <p:nvPicPr>
          <p:cNvPr id="11" name="Graphic 10">
            <a:extLst>
              <a:ext uri="{FF2B5EF4-FFF2-40B4-BE49-F238E27FC236}">
                <a16:creationId xmlns:a16="http://schemas.microsoft.com/office/drawing/2014/main" id="{AB9B49D7-1661-994C-97D7-1D4A1989FF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0007" y="468269"/>
            <a:ext cx="1264332" cy="533485"/>
          </a:xfrm>
          <a:prstGeom prst="rect">
            <a:avLst/>
          </a:prstGeom>
        </p:spPr>
      </p:pic>
      <p:sp>
        <p:nvSpPr>
          <p:cNvPr id="13" name="TextBox 12">
            <a:extLst>
              <a:ext uri="{FF2B5EF4-FFF2-40B4-BE49-F238E27FC236}">
                <a16:creationId xmlns:a16="http://schemas.microsoft.com/office/drawing/2014/main" id="{64816210-96BE-F041-B14C-D74F80BEB6DA}"/>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1000" smtClean="0">
                <a:solidFill>
                  <a:srgbClr val="FFFFFF"/>
                </a:solidFill>
              </a:rPr>
              <a:pPr algn="r"/>
              <a:t>‹#›</a:t>
            </a:fld>
            <a:endParaRPr lang="en-US" sz="1000" dirty="0">
              <a:solidFill>
                <a:srgbClr val="FFFFFF"/>
              </a:solidFill>
            </a:endParaRPr>
          </a:p>
        </p:txBody>
      </p:sp>
      <p:cxnSp>
        <p:nvCxnSpPr>
          <p:cNvPr id="8" name="Straight Connector 7"/>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9" name="Text Placeholder 2">
            <a:extLst>
              <a:ext uri="{FF2B5EF4-FFF2-40B4-BE49-F238E27FC236}">
                <a16:creationId xmlns:a16="http://schemas.microsoft.com/office/drawing/2014/main" id="{CC8F00EA-5232-004F-AD34-CC0358CF8EA9}"/>
              </a:ext>
            </a:extLst>
          </p:cNvPr>
          <p:cNvSpPr>
            <a:spLocks noGrp="1"/>
          </p:cNvSpPr>
          <p:nvPr>
            <p:ph type="body" idx="1" hasCustomPrompt="1"/>
          </p:nvPr>
        </p:nvSpPr>
        <p:spPr>
          <a:xfrm>
            <a:off x="450007" y="1912539"/>
            <a:ext cx="6923672" cy="206931"/>
          </a:xfrm>
          <a:prstGeom prst="rect">
            <a:avLst/>
          </a:prstGeom>
        </p:spPr>
        <p:txBody>
          <a:bodyPr anchor="ctr" anchorCtr="0">
            <a:noAutofit/>
          </a:bodyPr>
          <a:lstStyle>
            <a:lvl1pPr marL="0" indent="0">
              <a:buNone/>
              <a:defRPr sz="1050" cap="all" baseline="0">
                <a:solidFill>
                  <a:schemeClr val="bg1"/>
                </a:solidFill>
              </a:defRPr>
            </a:lvl1pPr>
            <a:lvl2pPr marL="342906" indent="0">
              <a:buNone/>
              <a:defRPr sz="1500">
                <a:solidFill>
                  <a:schemeClr val="tx1">
                    <a:tint val="75000"/>
                  </a:schemeClr>
                </a:solidFill>
              </a:defRPr>
            </a:lvl2pPr>
            <a:lvl3pPr marL="685811" indent="0">
              <a:buNone/>
              <a:defRPr sz="1350">
                <a:solidFill>
                  <a:schemeClr val="tx1">
                    <a:tint val="75000"/>
                  </a:schemeClr>
                </a:solidFill>
              </a:defRPr>
            </a:lvl3pPr>
            <a:lvl4pPr marL="1028717" indent="0">
              <a:buNone/>
              <a:defRPr sz="1200">
                <a:solidFill>
                  <a:schemeClr val="tx1">
                    <a:tint val="75000"/>
                  </a:schemeClr>
                </a:solidFill>
              </a:defRPr>
            </a:lvl4pPr>
            <a:lvl5pPr marL="1371623" indent="0">
              <a:buNone/>
              <a:defRPr sz="1200">
                <a:solidFill>
                  <a:schemeClr val="tx1">
                    <a:tint val="75000"/>
                  </a:schemeClr>
                </a:solidFill>
              </a:defRPr>
            </a:lvl5pPr>
            <a:lvl6pPr marL="1714529" indent="0">
              <a:buNone/>
              <a:defRPr sz="1200">
                <a:solidFill>
                  <a:schemeClr val="tx1">
                    <a:tint val="75000"/>
                  </a:schemeClr>
                </a:solidFill>
              </a:defRPr>
            </a:lvl6pPr>
            <a:lvl7pPr marL="2057434" indent="0">
              <a:buNone/>
              <a:defRPr sz="1200">
                <a:solidFill>
                  <a:schemeClr val="tx1">
                    <a:tint val="75000"/>
                  </a:schemeClr>
                </a:solidFill>
              </a:defRPr>
            </a:lvl7pPr>
            <a:lvl8pPr marL="2400340" indent="0">
              <a:buNone/>
              <a:defRPr sz="1200">
                <a:solidFill>
                  <a:schemeClr val="tx1">
                    <a:tint val="75000"/>
                  </a:schemeClr>
                </a:solidFill>
              </a:defRPr>
            </a:lvl8pPr>
            <a:lvl9pPr marL="2743246" indent="0">
              <a:buNone/>
              <a:defRPr sz="1200">
                <a:solidFill>
                  <a:schemeClr val="tx1">
                    <a:tint val="75000"/>
                  </a:schemeClr>
                </a:solidFill>
              </a:defRPr>
            </a:lvl9pPr>
          </a:lstStyle>
          <a:p>
            <a:pPr lvl="0"/>
            <a:r>
              <a:rPr lang="en-US" dirty="0"/>
              <a:t>Subtitle here if you need it </a:t>
            </a:r>
          </a:p>
        </p:txBody>
      </p:sp>
    </p:spTree>
    <p:extLst>
      <p:ext uri="{BB962C8B-B14F-4D97-AF65-F5344CB8AC3E}">
        <p14:creationId xmlns:p14="http://schemas.microsoft.com/office/powerpoint/2010/main" val="275781028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ivider - 2nd Level, Dust">
    <p:bg>
      <p:bgPr>
        <a:solidFill>
          <a:schemeClr val="accent5"/>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31" y="0"/>
            <a:ext cx="12182537" cy="6858000"/>
          </a:xfrm>
          <a:prstGeom prst="rect">
            <a:avLst/>
          </a:prstGeom>
        </p:spPr>
      </p:pic>
      <p:sp>
        <p:nvSpPr>
          <p:cNvPr id="17" name="Title 1">
            <a:extLst>
              <a:ext uri="{FF2B5EF4-FFF2-40B4-BE49-F238E27FC236}">
                <a16:creationId xmlns:a16="http://schemas.microsoft.com/office/drawing/2014/main" id="{E0E0CC17-3831-3543-94D3-DCBAF1BF4A7D}"/>
              </a:ext>
            </a:extLst>
          </p:cNvPr>
          <p:cNvSpPr>
            <a:spLocks noGrp="1"/>
          </p:cNvSpPr>
          <p:nvPr>
            <p:ph type="ctrTitle"/>
          </p:nvPr>
        </p:nvSpPr>
        <p:spPr>
          <a:xfrm>
            <a:off x="4455185" y="2380129"/>
            <a:ext cx="6913667" cy="1245208"/>
          </a:xfrm>
        </p:spPr>
        <p:txBody>
          <a:bodyPr anchor="b" anchorCtr="0"/>
          <a:lstStyle>
            <a:lvl1pPr algn="l">
              <a:defRPr sz="4800">
                <a:solidFill>
                  <a:schemeClr val="tx1"/>
                </a:solidFill>
              </a:defRPr>
            </a:lvl1pPr>
          </a:lstStyle>
          <a:p>
            <a:r>
              <a:rPr lang="en-US" dirty="0"/>
              <a:t>Click to edit Master title</a:t>
            </a:r>
          </a:p>
        </p:txBody>
      </p:sp>
      <p:sp>
        <p:nvSpPr>
          <p:cNvPr id="18" name="Subtitle 2">
            <a:extLst>
              <a:ext uri="{FF2B5EF4-FFF2-40B4-BE49-F238E27FC236}">
                <a16:creationId xmlns:a16="http://schemas.microsoft.com/office/drawing/2014/main" id="{F468AE0F-F39F-8B4A-8A28-62D8B25333F4}"/>
              </a:ext>
            </a:extLst>
          </p:cNvPr>
          <p:cNvSpPr>
            <a:spLocks noGrp="1"/>
          </p:cNvSpPr>
          <p:nvPr>
            <p:ph type="subTitle" idx="1"/>
          </p:nvPr>
        </p:nvSpPr>
        <p:spPr>
          <a:xfrm>
            <a:off x="4455185" y="3799033"/>
            <a:ext cx="6913667" cy="349476"/>
          </a:xfrm>
          <a:prstGeom prst="rect">
            <a:avLst/>
          </a:prstGeom>
        </p:spPr>
        <p:txBody>
          <a:bodyPr/>
          <a:lstStyle>
            <a:lvl1pPr marL="0" indent="0" algn="l">
              <a:buNone/>
              <a:defRPr sz="1600" cap="none" baseline="0">
                <a:solidFill>
                  <a:schemeClr val="tx1"/>
                </a:solidFill>
              </a:defRPr>
            </a:lvl1pPr>
            <a:lvl2pPr marL="342906" indent="0" algn="ctr">
              <a:buNone/>
              <a:defRPr sz="1500"/>
            </a:lvl2pPr>
            <a:lvl3pPr marL="685811" indent="0" algn="ctr">
              <a:buNone/>
              <a:defRPr sz="1350"/>
            </a:lvl3pPr>
            <a:lvl4pPr marL="1028717" indent="0" algn="ctr">
              <a:buNone/>
              <a:defRPr sz="1200"/>
            </a:lvl4pPr>
            <a:lvl5pPr marL="1371623" indent="0" algn="ctr">
              <a:buNone/>
              <a:defRPr sz="1200"/>
            </a:lvl5pPr>
            <a:lvl6pPr marL="1714529" indent="0" algn="ctr">
              <a:buNone/>
              <a:defRPr sz="1200"/>
            </a:lvl6pPr>
            <a:lvl7pPr marL="2057434" indent="0" algn="ctr">
              <a:buNone/>
              <a:defRPr sz="1200"/>
            </a:lvl7pPr>
            <a:lvl8pPr marL="2400340" indent="0" algn="ctr">
              <a:buNone/>
              <a:defRPr sz="1200"/>
            </a:lvl8pPr>
            <a:lvl9pPr marL="2743246" indent="0" algn="ctr">
              <a:buNone/>
              <a:defRPr sz="1200"/>
            </a:lvl9pPr>
          </a:lstStyle>
          <a:p>
            <a:r>
              <a:rPr lang="en-US" dirty="0"/>
              <a:t>Click to edit Master subtitle style</a:t>
            </a:r>
          </a:p>
        </p:txBody>
      </p:sp>
      <p:sp>
        <p:nvSpPr>
          <p:cNvPr id="20" name="Text Placeholder 19">
            <a:extLst>
              <a:ext uri="{FF2B5EF4-FFF2-40B4-BE49-F238E27FC236}">
                <a16:creationId xmlns:a16="http://schemas.microsoft.com/office/drawing/2014/main" id="{6226214A-9239-F143-8521-8001B86A608B}"/>
              </a:ext>
            </a:extLst>
          </p:cNvPr>
          <p:cNvSpPr>
            <a:spLocks noGrp="1"/>
          </p:cNvSpPr>
          <p:nvPr>
            <p:ph type="body" sz="quarter" idx="13"/>
          </p:nvPr>
        </p:nvSpPr>
        <p:spPr>
          <a:xfrm>
            <a:off x="450007" y="2634990"/>
            <a:ext cx="3623200" cy="246306"/>
          </a:xfrm>
          <a:prstGeom prst="rect">
            <a:avLst/>
          </a:prstGeom>
        </p:spPr>
        <p:txBody>
          <a:bodyPr/>
          <a:lstStyle>
            <a:lvl1pPr marL="0" indent="0">
              <a:buNone/>
              <a:defRPr sz="1800" b="1" i="0" spc="-30" baseline="0">
                <a:solidFill>
                  <a:schemeClr val="accent2"/>
                </a:solidFill>
                <a:latin typeface="Garamond" panose="02020404030301010803" pitchFamily="18" charset="0"/>
              </a:defRPr>
            </a:lvl1pPr>
          </a:lstStyle>
          <a:p>
            <a:pPr lvl="0"/>
            <a:r>
              <a:rPr lang="en-US" dirty="0"/>
              <a:t>Edit Master text styles</a:t>
            </a:r>
          </a:p>
        </p:txBody>
      </p:sp>
      <p:cxnSp>
        <p:nvCxnSpPr>
          <p:cNvPr id="22" name="Straight Connector 21">
            <a:extLst>
              <a:ext uri="{FF2B5EF4-FFF2-40B4-BE49-F238E27FC236}">
                <a16:creationId xmlns:a16="http://schemas.microsoft.com/office/drawing/2014/main" id="{BD17A3BD-4D49-B843-BC27-8618F842C71D}"/>
              </a:ext>
            </a:extLst>
          </p:cNvPr>
          <p:cNvCxnSpPr>
            <a:cxnSpLocks/>
          </p:cNvCxnSpPr>
          <p:nvPr userDrawn="1"/>
        </p:nvCxnSpPr>
        <p:spPr>
          <a:xfrm>
            <a:off x="450007" y="2615799"/>
            <a:ext cx="3773201" cy="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Graphic 8">
            <a:extLst>
              <a:ext uri="{FF2B5EF4-FFF2-40B4-BE49-F238E27FC236}">
                <a16:creationId xmlns:a16="http://schemas.microsoft.com/office/drawing/2014/main" id="{A41AE873-55C3-5F45-A51E-570D4DD72D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0007" y="468269"/>
            <a:ext cx="1264332" cy="533485"/>
          </a:xfrm>
          <a:prstGeom prst="rect">
            <a:avLst/>
          </a:prstGeom>
        </p:spPr>
      </p:pic>
      <p:sp>
        <p:nvSpPr>
          <p:cNvPr id="14" name="TextBox 13">
            <a:extLst>
              <a:ext uri="{FF2B5EF4-FFF2-40B4-BE49-F238E27FC236}">
                <a16:creationId xmlns:a16="http://schemas.microsoft.com/office/drawing/2014/main" id="{599870CD-7D71-DA44-8D08-51B16C2E8718}"/>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484340"/>
                </a:solidFill>
              </a:rPr>
              <a:pPr algn="r"/>
              <a:t>‹#›</a:t>
            </a:fld>
            <a:endParaRPr lang="en-US" sz="600" dirty="0">
              <a:solidFill>
                <a:srgbClr val="484340"/>
              </a:solidFill>
            </a:endParaRPr>
          </a:p>
        </p:txBody>
      </p:sp>
      <p:sp>
        <p:nvSpPr>
          <p:cNvPr id="10" name="TextBox 9"/>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000000"/>
                </a:solidFill>
              </a:rPr>
              <a:t>CONFIDENTIAL      </a:t>
            </a:r>
          </a:p>
        </p:txBody>
      </p:sp>
      <p:cxnSp>
        <p:nvCxnSpPr>
          <p:cNvPr id="11" name="Straight Connector 10"/>
          <p:cNvCxnSpPr/>
          <p:nvPr userDrawn="1"/>
        </p:nvCxnSpPr>
        <p:spPr>
          <a:xfrm>
            <a:off x="11455042" y="6280669"/>
            <a:ext cx="0" cy="228600"/>
          </a:xfrm>
          <a:prstGeom prst="line">
            <a:avLst/>
          </a:prstGeom>
          <a:ln w="9525">
            <a:solidFill>
              <a:schemeClr val="tx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87838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1213265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Impact - Blue">
    <p:bg>
      <p:bgPr>
        <a:solidFill>
          <a:schemeClr val="accent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A8B109-D878-BA4B-971B-8BA84755B77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9438"/>
            <a:ext cx="8118616" cy="6848562"/>
          </a:xfrm>
          <a:prstGeom prst="rect">
            <a:avLst/>
          </a:prstGeom>
        </p:spPr>
      </p:pic>
      <p:sp>
        <p:nvSpPr>
          <p:cNvPr id="6" name="TextBox 5">
            <a:extLst>
              <a:ext uri="{FF2B5EF4-FFF2-40B4-BE49-F238E27FC236}">
                <a16:creationId xmlns:a16="http://schemas.microsoft.com/office/drawing/2014/main" id="{185E4CEB-6AF8-BB45-87B5-8592BF77041C}"/>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pic>
        <p:nvPicPr>
          <p:cNvPr id="10"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0" y="6170896"/>
            <a:ext cx="1083543" cy="457200"/>
          </a:xfrm>
          <a:prstGeom prst="rect">
            <a:avLst/>
          </a:prstGeom>
        </p:spPr>
      </p:pic>
      <p:sp>
        <p:nvSpPr>
          <p:cNvPr id="8" name="TextBox 7"/>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9" name="Straight Connector 8"/>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1" name="Text Placeholder 3"/>
          <p:cNvSpPr>
            <a:spLocks noGrp="1"/>
          </p:cNvSpPr>
          <p:nvPr>
            <p:ph type="body" sz="quarter" idx="10"/>
          </p:nvPr>
        </p:nvSpPr>
        <p:spPr>
          <a:xfrm>
            <a:off x="457514" y="1363663"/>
            <a:ext cx="11101388" cy="4351337"/>
          </a:xfrm>
        </p:spPr>
        <p:txBody>
          <a:bodyPr anchor="b">
            <a:normAutofit/>
          </a:bodyPr>
          <a:lstStyle>
            <a:lvl1pPr marL="0" indent="0">
              <a:buNone/>
              <a:defRPr sz="4800" b="1">
                <a:solidFill>
                  <a:schemeClr val="bg1"/>
                </a:solidFill>
                <a:latin typeface="Garamond" panose="02020404030301010803" pitchFamily="18" charset="0"/>
              </a:defRPr>
            </a:lvl1pPr>
          </a:lstStyle>
          <a:p>
            <a:pPr lvl="0"/>
            <a:r>
              <a:rPr lang="en-US" dirty="0"/>
              <a:t>Click to edit Master text styles</a:t>
            </a:r>
          </a:p>
        </p:txBody>
      </p:sp>
    </p:spTree>
    <p:extLst>
      <p:ext uri="{BB962C8B-B14F-4D97-AF65-F5344CB8AC3E}">
        <p14:creationId xmlns:p14="http://schemas.microsoft.com/office/powerpoint/2010/main" val="125500897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Impact - Orange">
    <p:bg>
      <p:bgPr>
        <a:solidFill>
          <a:schemeClr val="accent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519263A-B565-5348-B415-314BC2B524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2536" cy="6858000"/>
          </a:xfrm>
          <a:prstGeom prst="rect">
            <a:avLst/>
          </a:prstGeom>
        </p:spPr>
      </p:pic>
      <p:sp>
        <p:nvSpPr>
          <p:cNvPr id="6" name="TextBox 5">
            <a:extLst>
              <a:ext uri="{FF2B5EF4-FFF2-40B4-BE49-F238E27FC236}">
                <a16:creationId xmlns:a16="http://schemas.microsoft.com/office/drawing/2014/main" id="{905689AC-78D5-4442-B62A-450B11E7F203}"/>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pic>
        <p:nvPicPr>
          <p:cNvPr id="8"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0" y="6170896"/>
            <a:ext cx="1083543" cy="457200"/>
          </a:xfrm>
          <a:prstGeom prst="rect">
            <a:avLst/>
          </a:prstGeom>
        </p:spPr>
      </p:pic>
      <p:sp>
        <p:nvSpPr>
          <p:cNvPr id="9" name="TextBox 8"/>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0" name="Straight Connector 9"/>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2" name="Text Placeholder 3"/>
          <p:cNvSpPr>
            <a:spLocks noGrp="1"/>
          </p:cNvSpPr>
          <p:nvPr>
            <p:ph type="body" sz="quarter" idx="10"/>
          </p:nvPr>
        </p:nvSpPr>
        <p:spPr>
          <a:xfrm>
            <a:off x="457514" y="1363663"/>
            <a:ext cx="11101388" cy="4351337"/>
          </a:xfrm>
        </p:spPr>
        <p:txBody>
          <a:bodyPr anchor="b">
            <a:normAutofit/>
          </a:bodyPr>
          <a:lstStyle>
            <a:lvl1pPr marL="0" indent="0">
              <a:buNone/>
              <a:defRPr sz="4800" b="1">
                <a:solidFill>
                  <a:schemeClr val="bg1"/>
                </a:solidFill>
                <a:latin typeface="Garamond" panose="02020404030301010803" pitchFamily="18" charset="0"/>
              </a:defRPr>
            </a:lvl1pPr>
          </a:lstStyle>
          <a:p>
            <a:pPr lvl="0"/>
            <a:r>
              <a:rPr lang="en-US" dirty="0"/>
              <a:t>Click to edit Master text styles</a:t>
            </a:r>
          </a:p>
        </p:txBody>
      </p:sp>
    </p:spTree>
    <p:extLst>
      <p:ext uri="{BB962C8B-B14F-4D97-AF65-F5344CB8AC3E}">
        <p14:creationId xmlns:p14="http://schemas.microsoft.com/office/powerpoint/2010/main" val="6860801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mpact - Dark Blue">
    <p:bg>
      <p:bgPr>
        <a:solidFill>
          <a:schemeClr val="accent3"/>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299ABD7-E84A-8843-A1A2-D42E043A14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2536" cy="6858000"/>
          </a:xfrm>
          <a:prstGeom prst="rect">
            <a:avLst/>
          </a:prstGeom>
        </p:spPr>
      </p:pic>
      <p:sp>
        <p:nvSpPr>
          <p:cNvPr id="4" name="Text Placeholder 3"/>
          <p:cNvSpPr>
            <a:spLocks noGrp="1"/>
          </p:cNvSpPr>
          <p:nvPr>
            <p:ph type="body" sz="quarter" idx="10"/>
          </p:nvPr>
        </p:nvSpPr>
        <p:spPr>
          <a:xfrm>
            <a:off x="457514" y="1363663"/>
            <a:ext cx="11101388" cy="4351337"/>
          </a:xfrm>
        </p:spPr>
        <p:txBody>
          <a:bodyPr anchor="b">
            <a:normAutofit/>
          </a:bodyPr>
          <a:lstStyle>
            <a:lvl1pPr marL="0" indent="0">
              <a:buNone/>
              <a:defRPr sz="4800" b="1">
                <a:solidFill>
                  <a:schemeClr val="bg1"/>
                </a:solidFill>
                <a:latin typeface="Garamond" panose="02020404030301010803" pitchFamily="18" charset="0"/>
              </a:defRPr>
            </a:lvl1pPr>
          </a:lstStyle>
          <a:p>
            <a:pPr lvl="0"/>
            <a:r>
              <a:rPr lang="en-US" dirty="0"/>
              <a:t>Click to edit Master text styles</a:t>
            </a:r>
          </a:p>
        </p:txBody>
      </p:sp>
      <p:sp>
        <p:nvSpPr>
          <p:cNvPr id="6" name="TextBox 5">
            <a:extLst>
              <a:ext uri="{FF2B5EF4-FFF2-40B4-BE49-F238E27FC236}">
                <a16:creationId xmlns:a16="http://schemas.microsoft.com/office/drawing/2014/main" id="{D348D7A2-E482-0D49-845D-89D78AB503CB}"/>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pic>
        <p:nvPicPr>
          <p:cNvPr id="8"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0" y="6170896"/>
            <a:ext cx="1083543" cy="457200"/>
          </a:xfrm>
          <a:prstGeom prst="rect">
            <a:avLst/>
          </a:prstGeom>
        </p:spPr>
      </p:pic>
      <p:sp>
        <p:nvSpPr>
          <p:cNvPr id="9" name="TextBox 8"/>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0" name="Straight Connector 9"/>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4884562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Header + Bod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7" name="Rectangle 6"/>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8" name="Rectangle 7"/>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4" name="TextBox 13">
            <a:extLst>
              <a:ext uri="{FF2B5EF4-FFF2-40B4-BE49-F238E27FC236}">
                <a16:creationId xmlns:a16="http://schemas.microsoft.com/office/drawing/2014/main" id="{6D6B64AD-6BA9-184F-B7E8-539918098769}"/>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1000" smtClean="0">
                <a:solidFill>
                  <a:srgbClr val="2868B2"/>
                </a:solidFill>
              </a:rPr>
              <a:pPr algn="r"/>
              <a:t>‹#›</a:t>
            </a:fld>
            <a:endParaRPr lang="en-US" sz="1000" dirty="0">
              <a:solidFill>
                <a:srgbClr val="2868B2"/>
              </a:solidFill>
            </a:endParaRPr>
          </a:p>
        </p:txBody>
      </p:sp>
      <p:pic>
        <p:nvPicPr>
          <p:cNvPr id="11"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9" name="Content Placeholder 2"/>
          <p:cNvSpPr>
            <a:spLocks noGrp="1"/>
          </p:cNvSpPr>
          <p:nvPr>
            <p:ph idx="1"/>
          </p:nvPr>
        </p:nvSpPr>
        <p:spPr>
          <a:xfrm>
            <a:off x="450007" y="1499857"/>
            <a:ext cx="11331850"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cxnSp>
        <p:nvCxnSpPr>
          <p:cNvPr id="12" name="Straight Connector 11"/>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575436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Header + Subhead + Bod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50007" y="824469"/>
            <a:ext cx="11331850" cy="299647"/>
          </a:xfrm>
          <a:prstGeom prst="rect">
            <a:avLst/>
          </a:prstGeom>
        </p:spPr>
        <p:txBody>
          <a:bodyPr lIns="9144"/>
          <a:lstStyle>
            <a:lvl1pPr marL="0" indent="0">
              <a:buNone/>
              <a:defRPr sz="1200" b="0" cap="all" baseline="0">
                <a:solidFill>
                  <a:schemeClr val="tx2"/>
                </a:solidFill>
              </a:defRPr>
            </a:lvl1pPr>
          </a:lstStyle>
          <a:p>
            <a:pPr lvl="0"/>
            <a:r>
              <a:rPr lang="en-US" dirty="0"/>
              <a:t>Click to edit Master text styles</a:t>
            </a:r>
          </a:p>
        </p:txBody>
      </p:sp>
      <p:sp>
        <p:nvSpPr>
          <p:cNvPr id="21" name="Rectangle 20">
            <a:extLst>
              <a:ext uri="{FF2B5EF4-FFF2-40B4-BE49-F238E27FC236}">
                <a16:creationId xmlns:a16="http://schemas.microsoft.com/office/drawing/2014/main" id="{7D77557C-29DB-2C4C-AAF4-6ACEA9C4DCBF}"/>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2" name="Rectangle 21">
            <a:extLst>
              <a:ext uri="{FF2B5EF4-FFF2-40B4-BE49-F238E27FC236}">
                <a16:creationId xmlns:a16="http://schemas.microsoft.com/office/drawing/2014/main" id="{D4D1E32F-57C7-FB48-A706-AD609E8DD3DD}"/>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0" name="Title 9">
            <a:extLst>
              <a:ext uri="{FF2B5EF4-FFF2-40B4-BE49-F238E27FC236}">
                <a16:creationId xmlns:a16="http://schemas.microsoft.com/office/drawing/2014/main" id="{990FF46E-DC79-D34D-AE82-FA8E31FD93FA}"/>
              </a:ext>
            </a:extLst>
          </p:cNvPr>
          <p:cNvSpPr>
            <a:spLocks noGrp="1"/>
          </p:cNvSpPr>
          <p:nvPr>
            <p:ph type="title"/>
          </p:nvPr>
        </p:nvSpPr>
        <p:spPr>
          <a:xfrm>
            <a:off x="450007" y="476440"/>
            <a:ext cx="11331850" cy="328304"/>
          </a:xfrm>
        </p:spPr>
        <p:txBody>
          <a:bodyPr/>
          <a:lstStyle/>
          <a:p>
            <a:r>
              <a:rPr lang="en-US"/>
              <a:t>Click to edit Master title style</a:t>
            </a:r>
          </a:p>
        </p:txBody>
      </p:sp>
      <p:sp>
        <p:nvSpPr>
          <p:cNvPr id="14" name="TextBox 13">
            <a:extLst>
              <a:ext uri="{FF2B5EF4-FFF2-40B4-BE49-F238E27FC236}">
                <a16:creationId xmlns:a16="http://schemas.microsoft.com/office/drawing/2014/main" id="{5E190D0D-0989-0848-B326-62CC1AE017F6}"/>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pic>
        <p:nvPicPr>
          <p:cNvPr id="9"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cxnSp>
        <p:nvCxnSpPr>
          <p:cNvPr id="13" name="Straight Connector 12"/>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
        <p:nvSpPr>
          <p:cNvPr id="5" name="Text Placeholder 4"/>
          <p:cNvSpPr>
            <a:spLocks noGrp="1"/>
          </p:cNvSpPr>
          <p:nvPr>
            <p:ph type="body" sz="quarter" idx="15"/>
          </p:nvPr>
        </p:nvSpPr>
        <p:spPr>
          <a:xfrm>
            <a:off x="449263" y="1500187"/>
            <a:ext cx="11332594" cy="435133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68439147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x Header + Subhead + Bod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006" y="1499906"/>
            <a:ext cx="11331850"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Title 4">
            <a:extLst>
              <a:ext uri="{FF2B5EF4-FFF2-40B4-BE49-F238E27FC236}">
                <a16:creationId xmlns:a16="http://schemas.microsoft.com/office/drawing/2014/main" id="{6EDBAC26-CD5B-854B-A76C-2DE987110D78}"/>
              </a:ext>
            </a:extLst>
          </p:cNvPr>
          <p:cNvSpPr>
            <a:spLocks noGrp="1"/>
          </p:cNvSpPr>
          <p:nvPr>
            <p:ph type="title"/>
          </p:nvPr>
        </p:nvSpPr>
        <p:spPr>
          <a:xfrm>
            <a:off x="450006" y="476440"/>
            <a:ext cx="11331850" cy="328304"/>
          </a:xfrm>
        </p:spPr>
        <p:txBody>
          <a:bodyPr/>
          <a:lstStyle/>
          <a:p>
            <a:r>
              <a:rPr lang="en-US" dirty="0"/>
              <a:t>Click to edit Master title style</a:t>
            </a:r>
          </a:p>
        </p:txBody>
      </p:sp>
      <p:sp>
        <p:nvSpPr>
          <p:cNvPr id="16" name="Rectangle 15">
            <a:extLst>
              <a:ext uri="{FF2B5EF4-FFF2-40B4-BE49-F238E27FC236}">
                <a16:creationId xmlns:a16="http://schemas.microsoft.com/office/drawing/2014/main" id="{C309D7B4-D259-7D49-B867-318293B0ADCE}"/>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7" name="Rectangle 16">
            <a:extLst>
              <a:ext uri="{FF2B5EF4-FFF2-40B4-BE49-F238E27FC236}">
                <a16:creationId xmlns:a16="http://schemas.microsoft.com/office/drawing/2014/main" id="{4623498C-4193-7F47-8524-BECE958A0F40}"/>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0" name="TextBox 9">
            <a:extLst>
              <a:ext uri="{FF2B5EF4-FFF2-40B4-BE49-F238E27FC236}">
                <a16:creationId xmlns:a16="http://schemas.microsoft.com/office/drawing/2014/main" id="{3890A8A6-F016-C64D-BB7B-DAD701637820}"/>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sp>
        <p:nvSpPr>
          <p:cNvPr id="14" name="Text Placeholder 7">
            <a:extLst>
              <a:ext uri="{FF2B5EF4-FFF2-40B4-BE49-F238E27FC236}">
                <a16:creationId xmlns:a16="http://schemas.microsoft.com/office/drawing/2014/main" id="{EAC813DC-F073-0A4F-97E7-74B00859D376}"/>
              </a:ext>
            </a:extLst>
          </p:cNvPr>
          <p:cNvSpPr>
            <a:spLocks noGrp="1"/>
          </p:cNvSpPr>
          <p:nvPr>
            <p:ph type="body" sz="quarter" idx="13" hasCustomPrompt="1"/>
          </p:nvPr>
        </p:nvSpPr>
        <p:spPr>
          <a:xfrm>
            <a:off x="450008" y="1160867"/>
            <a:ext cx="11331848" cy="261275"/>
          </a:xfrm>
          <a:prstGeom prst="rect">
            <a:avLst/>
          </a:prstGeom>
        </p:spPr>
        <p:txBody>
          <a:bodyPr lIns="9144"/>
          <a:lstStyle>
            <a:lvl1pPr marL="0" indent="0">
              <a:buNone/>
              <a:defRPr sz="1200" b="0" cap="all" baseline="0">
                <a:solidFill>
                  <a:schemeClr val="tx2"/>
                </a:solidFill>
              </a:defRPr>
            </a:lvl1pPr>
          </a:lstStyle>
          <a:p>
            <a:pPr lvl="0"/>
            <a:r>
              <a:rPr lang="en-US" dirty="0"/>
              <a:t>Click to edit Master text styles</a:t>
            </a:r>
          </a:p>
        </p:txBody>
      </p:sp>
      <p:pic>
        <p:nvPicPr>
          <p:cNvPr id="11"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9" name="TextBox 8"/>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2" name="Straight Connector 11"/>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622754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Header + Two-column Body">
    <p:spTree>
      <p:nvGrpSpPr>
        <p:cNvPr id="1" name=""/>
        <p:cNvGrpSpPr/>
        <p:nvPr/>
      </p:nvGrpSpPr>
      <p:grpSpPr>
        <a:xfrm>
          <a:off x="0" y="0"/>
          <a:ext cx="0" cy="0"/>
          <a:chOff x="0" y="0"/>
          <a:chExt cx="0" cy="0"/>
        </a:xfrm>
      </p:grpSpPr>
      <p:sp>
        <p:nvSpPr>
          <p:cNvPr id="2" name="Title 1"/>
          <p:cNvSpPr>
            <a:spLocks noGrp="1"/>
          </p:cNvSpPr>
          <p:nvPr>
            <p:ph type="title"/>
          </p:nvPr>
        </p:nvSpPr>
        <p:spPr>
          <a:xfrm>
            <a:off x="450007" y="476440"/>
            <a:ext cx="11331850" cy="328304"/>
          </a:xfrm>
        </p:spPr>
        <p:txBody>
          <a:bodyPr/>
          <a:lstStyle/>
          <a:p>
            <a:r>
              <a:rPr lang="en-US"/>
              <a:t>Click to edit Master title style</a:t>
            </a:r>
          </a:p>
        </p:txBody>
      </p:sp>
      <p:sp>
        <p:nvSpPr>
          <p:cNvPr id="11" name="Rectangle 10">
            <a:extLst>
              <a:ext uri="{FF2B5EF4-FFF2-40B4-BE49-F238E27FC236}">
                <a16:creationId xmlns:a16="http://schemas.microsoft.com/office/drawing/2014/main" id="{A6751F1B-E7E9-FF4D-8F2E-4352262050F2}"/>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4" name="Rectangle 13">
            <a:extLst>
              <a:ext uri="{FF2B5EF4-FFF2-40B4-BE49-F238E27FC236}">
                <a16:creationId xmlns:a16="http://schemas.microsoft.com/office/drawing/2014/main" id="{CBA45E23-4C3F-914B-A188-125C3BF8705B}"/>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0" name="TextBox 9">
            <a:extLst>
              <a:ext uri="{FF2B5EF4-FFF2-40B4-BE49-F238E27FC236}">
                <a16:creationId xmlns:a16="http://schemas.microsoft.com/office/drawing/2014/main" id="{06A03933-B1A1-6F4E-8703-A306B77FF830}"/>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pic>
        <p:nvPicPr>
          <p:cNvPr id="12"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3" name="Content Placeholder 2"/>
          <p:cNvSpPr>
            <a:spLocks noGrp="1"/>
          </p:cNvSpPr>
          <p:nvPr>
            <p:ph idx="1"/>
          </p:nvPr>
        </p:nvSpPr>
        <p:spPr>
          <a:xfrm>
            <a:off x="450007" y="1499857"/>
            <a:ext cx="5190612"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Content Placeholder 2"/>
          <p:cNvSpPr>
            <a:spLocks noGrp="1"/>
          </p:cNvSpPr>
          <p:nvPr>
            <p:ph idx="14"/>
          </p:nvPr>
        </p:nvSpPr>
        <p:spPr>
          <a:xfrm>
            <a:off x="6596728" y="1493883"/>
            <a:ext cx="5185129"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 name="TextBox 8"/>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6" name="Straight Connector 15"/>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906101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Header + Subhead + Two-column Body">
    <p:spTree>
      <p:nvGrpSpPr>
        <p:cNvPr id="1" name=""/>
        <p:cNvGrpSpPr/>
        <p:nvPr/>
      </p:nvGrpSpPr>
      <p:grpSpPr>
        <a:xfrm>
          <a:off x="0" y="0"/>
          <a:ext cx="0" cy="0"/>
          <a:chOff x="0" y="0"/>
          <a:chExt cx="0" cy="0"/>
        </a:xfrm>
      </p:grpSpPr>
      <p:sp>
        <p:nvSpPr>
          <p:cNvPr id="2" name="Title 1"/>
          <p:cNvSpPr>
            <a:spLocks noGrp="1"/>
          </p:cNvSpPr>
          <p:nvPr>
            <p:ph type="title"/>
          </p:nvPr>
        </p:nvSpPr>
        <p:spPr>
          <a:xfrm>
            <a:off x="450007" y="476440"/>
            <a:ext cx="11331850" cy="328304"/>
          </a:xfrm>
        </p:spPr>
        <p:txBody>
          <a:bodyPr/>
          <a:lstStyle>
            <a:lvl1pPr>
              <a:defRPr lang="en-US" dirty="0"/>
            </a:lvl1pPr>
          </a:lstStyle>
          <a:p>
            <a:r>
              <a:rPr lang="en-US" dirty="0"/>
              <a:t>Click to edit Master title style</a:t>
            </a:r>
          </a:p>
        </p:txBody>
      </p:sp>
      <p:sp>
        <p:nvSpPr>
          <p:cNvPr id="13" name="Rectangle 12">
            <a:extLst>
              <a:ext uri="{FF2B5EF4-FFF2-40B4-BE49-F238E27FC236}">
                <a16:creationId xmlns:a16="http://schemas.microsoft.com/office/drawing/2014/main" id="{13E42468-E244-564F-B9DD-9F523557BD8A}"/>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4" name="Rectangle 13">
            <a:extLst>
              <a:ext uri="{FF2B5EF4-FFF2-40B4-BE49-F238E27FC236}">
                <a16:creationId xmlns:a16="http://schemas.microsoft.com/office/drawing/2014/main" id="{65C92775-6DDD-DA47-B8C1-48F57F55CFC4}"/>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1" name="Text Placeholder 7">
            <a:extLst>
              <a:ext uri="{FF2B5EF4-FFF2-40B4-BE49-F238E27FC236}">
                <a16:creationId xmlns:a16="http://schemas.microsoft.com/office/drawing/2014/main" id="{4D88B5C2-18F5-8C4B-851C-2B7A64470C8A}"/>
              </a:ext>
            </a:extLst>
          </p:cNvPr>
          <p:cNvSpPr>
            <a:spLocks noGrp="1"/>
          </p:cNvSpPr>
          <p:nvPr>
            <p:ph type="body" sz="quarter" idx="13" hasCustomPrompt="1"/>
          </p:nvPr>
        </p:nvSpPr>
        <p:spPr>
          <a:xfrm>
            <a:off x="450007" y="824469"/>
            <a:ext cx="11331850" cy="171401"/>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sp>
        <p:nvSpPr>
          <p:cNvPr id="17" name="TextBox 16">
            <a:extLst>
              <a:ext uri="{FF2B5EF4-FFF2-40B4-BE49-F238E27FC236}">
                <a16:creationId xmlns:a16="http://schemas.microsoft.com/office/drawing/2014/main" id="{C4D6FD85-2D5D-4F43-A2A9-3823C35465A0}"/>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pic>
        <p:nvPicPr>
          <p:cNvPr id="15"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0" name="Content Placeholder 2"/>
          <p:cNvSpPr>
            <a:spLocks noGrp="1"/>
          </p:cNvSpPr>
          <p:nvPr>
            <p:ph idx="1"/>
          </p:nvPr>
        </p:nvSpPr>
        <p:spPr>
          <a:xfrm>
            <a:off x="450007" y="1499857"/>
            <a:ext cx="5190612"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6" name="Content Placeholder 2"/>
          <p:cNvSpPr>
            <a:spLocks noGrp="1"/>
          </p:cNvSpPr>
          <p:nvPr>
            <p:ph idx="14"/>
          </p:nvPr>
        </p:nvSpPr>
        <p:spPr>
          <a:xfrm>
            <a:off x="6596728" y="1493883"/>
            <a:ext cx="5185129"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extBox 11"/>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8" name="Straight Connector 17"/>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707771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x Header + Subhead + Two-column Body">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04B6D26-C4C7-8A4D-8728-42A75ACE6CD7}"/>
              </a:ext>
            </a:extLst>
          </p:cNvPr>
          <p:cNvSpPr>
            <a:spLocks noGrp="1"/>
          </p:cNvSpPr>
          <p:nvPr>
            <p:ph type="title"/>
          </p:nvPr>
        </p:nvSpPr>
        <p:spPr/>
        <p:txBody>
          <a:bodyPr/>
          <a:lstStyle/>
          <a:p>
            <a:r>
              <a:rPr lang="en-US"/>
              <a:t>Click to edit Master title style</a:t>
            </a:r>
          </a:p>
        </p:txBody>
      </p:sp>
      <p:sp>
        <p:nvSpPr>
          <p:cNvPr id="13" name="Rectangle 12">
            <a:extLst>
              <a:ext uri="{FF2B5EF4-FFF2-40B4-BE49-F238E27FC236}">
                <a16:creationId xmlns:a16="http://schemas.microsoft.com/office/drawing/2014/main" id="{A6A3E8C9-C724-D64E-8DC5-EFA7085515B6}"/>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9" name="Rectangle 18">
            <a:extLst>
              <a:ext uri="{FF2B5EF4-FFF2-40B4-BE49-F238E27FC236}">
                <a16:creationId xmlns:a16="http://schemas.microsoft.com/office/drawing/2014/main" id="{FB5C0F33-F359-1641-94FE-206D2286ED61}"/>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7" name="TextBox 16">
            <a:extLst>
              <a:ext uri="{FF2B5EF4-FFF2-40B4-BE49-F238E27FC236}">
                <a16:creationId xmlns:a16="http://schemas.microsoft.com/office/drawing/2014/main" id="{5B036677-6673-1C4D-8B61-94D5313825BE}"/>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sp>
        <p:nvSpPr>
          <p:cNvPr id="18" name="Text Placeholder 7">
            <a:extLst>
              <a:ext uri="{FF2B5EF4-FFF2-40B4-BE49-F238E27FC236}">
                <a16:creationId xmlns:a16="http://schemas.microsoft.com/office/drawing/2014/main" id="{70BBABAD-2563-F242-B74F-BBBFB5589DE2}"/>
              </a:ext>
            </a:extLst>
          </p:cNvPr>
          <p:cNvSpPr>
            <a:spLocks noGrp="1"/>
          </p:cNvSpPr>
          <p:nvPr>
            <p:ph type="body" sz="quarter" idx="13" hasCustomPrompt="1"/>
          </p:nvPr>
        </p:nvSpPr>
        <p:spPr>
          <a:xfrm>
            <a:off x="450008" y="1160867"/>
            <a:ext cx="11331849" cy="204384"/>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pic>
        <p:nvPicPr>
          <p:cNvPr id="11"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0" name="Content Placeholder 2"/>
          <p:cNvSpPr>
            <a:spLocks noGrp="1"/>
          </p:cNvSpPr>
          <p:nvPr>
            <p:ph idx="1"/>
          </p:nvPr>
        </p:nvSpPr>
        <p:spPr>
          <a:xfrm>
            <a:off x="450007" y="1499857"/>
            <a:ext cx="5190612"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Content Placeholder 2"/>
          <p:cNvSpPr>
            <a:spLocks noGrp="1"/>
          </p:cNvSpPr>
          <p:nvPr>
            <p:ph idx="14"/>
          </p:nvPr>
        </p:nvSpPr>
        <p:spPr>
          <a:xfrm>
            <a:off x="6596728" y="1493883"/>
            <a:ext cx="5185129"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extBox 11"/>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5" name="Straight Connector 14"/>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1270726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Header + Three-column Bod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0007" y="1499849"/>
            <a:ext cx="3257071" cy="4351338"/>
          </a:xfrm>
          <a:prstGeom prst="rect">
            <a:avLst/>
          </a:prstGeom>
        </p:spPr>
        <p:txBody>
          <a:bodyPr/>
          <a:lstStyle>
            <a:lvl1pPr>
              <a:defRPr b="0"/>
            </a:lvl1pPr>
            <a:lvl2pPr marL="365760">
              <a:defRPr/>
            </a:lvl2pPr>
            <a:lvl3pPr marL="548640">
              <a:defRPr/>
            </a:lvl3pPr>
            <a:lvl4pPr marL="73152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Content Placeholder 2"/>
          <p:cNvSpPr>
            <a:spLocks noGrp="1"/>
          </p:cNvSpPr>
          <p:nvPr>
            <p:ph idx="13"/>
          </p:nvPr>
        </p:nvSpPr>
        <p:spPr>
          <a:xfrm>
            <a:off x="4467465" y="1499849"/>
            <a:ext cx="3257071" cy="4351338"/>
          </a:xfrm>
          <a:prstGeom prst="rect">
            <a:avLst/>
          </a:prstGeom>
        </p:spPr>
        <p:txBody>
          <a:bodyPr/>
          <a:lstStyle>
            <a:lvl1pPr>
              <a:defRPr b="0"/>
            </a:lvl1pPr>
            <a:lvl2pPr marL="365760">
              <a:defRPr/>
            </a:lvl2pPr>
            <a:lvl3pPr marL="548640">
              <a:defRPr/>
            </a:lvl3pPr>
            <a:lvl4pPr marL="73152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Content Placeholder 2"/>
          <p:cNvSpPr>
            <a:spLocks noGrp="1"/>
          </p:cNvSpPr>
          <p:nvPr>
            <p:ph idx="14"/>
          </p:nvPr>
        </p:nvSpPr>
        <p:spPr>
          <a:xfrm>
            <a:off x="8484923" y="1499849"/>
            <a:ext cx="3257071" cy="4351338"/>
          </a:xfrm>
          <a:prstGeom prst="rect">
            <a:avLst/>
          </a:prstGeom>
        </p:spPr>
        <p:txBody>
          <a:bodyPr/>
          <a:lstStyle>
            <a:lvl1pPr>
              <a:defRPr b="0"/>
            </a:lvl1pPr>
            <a:lvl2pPr marL="365760">
              <a:defRPr/>
            </a:lvl2pPr>
            <a:lvl3pPr marL="548640">
              <a:defRPr/>
            </a:lvl3pPr>
            <a:lvl4pPr marL="73152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Rectangle 12">
            <a:extLst>
              <a:ext uri="{FF2B5EF4-FFF2-40B4-BE49-F238E27FC236}">
                <a16:creationId xmlns:a16="http://schemas.microsoft.com/office/drawing/2014/main" id="{62284368-4EDF-474A-8817-C6D79D81537D}"/>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8" name="Rectangle 17">
            <a:extLst>
              <a:ext uri="{FF2B5EF4-FFF2-40B4-BE49-F238E27FC236}">
                <a16:creationId xmlns:a16="http://schemas.microsoft.com/office/drawing/2014/main" id="{DED1405C-7349-974C-B6F3-6BC5524175CD}"/>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1" name="TextBox 10">
            <a:extLst>
              <a:ext uri="{FF2B5EF4-FFF2-40B4-BE49-F238E27FC236}">
                <a16:creationId xmlns:a16="http://schemas.microsoft.com/office/drawing/2014/main" id="{832499E5-F8B0-9F47-9FA0-A4F9B4D840F4}"/>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pic>
        <p:nvPicPr>
          <p:cNvPr id="14"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0" name="TextBox 9"/>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5" name="Straight Connector 14"/>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90655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224086134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Header + Subhead + Three-column Body">
    <p:spTree>
      <p:nvGrpSpPr>
        <p:cNvPr id="1" name=""/>
        <p:cNvGrpSpPr/>
        <p:nvPr/>
      </p:nvGrpSpPr>
      <p:grpSpPr>
        <a:xfrm>
          <a:off x="0" y="0"/>
          <a:ext cx="0" cy="0"/>
          <a:chOff x="0" y="0"/>
          <a:chExt cx="0" cy="0"/>
        </a:xfrm>
      </p:grpSpPr>
      <p:sp>
        <p:nvSpPr>
          <p:cNvPr id="2" name="Title 1"/>
          <p:cNvSpPr>
            <a:spLocks noGrp="1"/>
          </p:cNvSpPr>
          <p:nvPr>
            <p:ph type="title"/>
          </p:nvPr>
        </p:nvSpPr>
        <p:spPr>
          <a:xfrm>
            <a:off x="450007" y="476440"/>
            <a:ext cx="9768341" cy="328304"/>
          </a:xfrm>
        </p:spPr>
        <p:txBody>
          <a:bodyPr/>
          <a:lstStyle>
            <a:lvl1pPr>
              <a:defRPr lang="en-US" dirty="0"/>
            </a:lvl1pPr>
          </a:lstStyle>
          <a:p>
            <a:r>
              <a:rPr lang="en-US" dirty="0"/>
              <a:t>Click to edit Master title style</a:t>
            </a:r>
          </a:p>
        </p:txBody>
      </p:sp>
      <p:sp>
        <p:nvSpPr>
          <p:cNvPr id="13" name="Rectangle 12">
            <a:extLst>
              <a:ext uri="{FF2B5EF4-FFF2-40B4-BE49-F238E27FC236}">
                <a16:creationId xmlns:a16="http://schemas.microsoft.com/office/drawing/2014/main" id="{5F0E1DCB-11E2-204F-ABD6-5C8C4C364907}"/>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0" name="Rectangle 19">
            <a:extLst>
              <a:ext uri="{FF2B5EF4-FFF2-40B4-BE49-F238E27FC236}">
                <a16:creationId xmlns:a16="http://schemas.microsoft.com/office/drawing/2014/main" id="{E092DB66-5DF1-3541-8A33-DF3D6225AEFF}"/>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7" name="Text Placeholder 7">
            <a:extLst>
              <a:ext uri="{FF2B5EF4-FFF2-40B4-BE49-F238E27FC236}">
                <a16:creationId xmlns:a16="http://schemas.microsoft.com/office/drawing/2014/main" id="{1C0F03F6-89FB-AC40-B311-96FAD5972845}"/>
              </a:ext>
            </a:extLst>
          </p:cNvPr>
          <p:cNvSpPr>
            <a:spLocks noGrp="1"/>
          </p:cNvSpPr>
          <p:nvPr>
            <p:ph type="body" sz="quarter" idx="13" hasCustomPrompt="1"/>
          </p:nvPr>
        </p:nvSpPr>
        <p:spPr>
          <a:xfrm>
            <a:off x="450007" y="824469"/>
            <a:ext cx="9768341" cy="260052"/>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sp>
        <p:nvSpPr>
          <p:cNvPr id="18" name="TextBox 17">
            <a:extLst>
              <a:ext uri="{FF2B5EF4-FFF2-40B4-BE49-F238E27FC236}">
                <a16:creationId xmlns:a16="http://schemas.microsoft.com/office/drawing/2014/main" id="{E9E576E8-D1B8-7743-B23A-2BB66A7A89FA}"/>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pic>
        <p:nvPicPr>
          <p:cNvPr id="15"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1" name="Content Placeholder 2"/>
          <p:cNvSpPr>
            <a:spLocks noGrp="1"/>
          </p:cNvSpPr>
          <p:nvPr>
            <p:ph idx="1"/>
          </p:nvPr>
        </p:nvSpPr>
        <p:spPr>
          <a:xfrm>
            <a:off x="450007" y="1499849"/>
            <a:ext cx="3257071" cy="4351338"/>
          </a:xfrm>
          <a:prstGeom prst="rect">
            <a:avLst/>
          </a:prstGeom>
        </p:spPr>
        <p:txBody>
          <a:bodyPr/>
          <a:lstStyle>
            <a:lvl1pPr>
              <a:defRPr b="0"/>
            </a:lvl1pPr>
            <a:lvl2pPr marL="365760">
              <a:defRPr/>
            </a:lvl2pPr>
            <a:lvl3pPr marL="548640">
              <a:defRPr/>
            </a:lvl3pPr>
            <a:lvl4pPr marL="73152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6" name="Content Placeholder 2"/>
          <p:cNvSpPr>
            <a:spLocks noGrp="1"/>
          </p:cNvSpPr>
          <p:nvPr>
            <p:ph idx="14"/>
          </p:nvPr>
        </p:nvSpPr>
        <p:spPr>
          <a:xfrm>
            <a:off x="4467465" y="1499849"/>
            <a:ext cx="3257071" cy="4351338"/>
          </a:xfrm>
          <a:prstGeom prst="rect">
            <a:avLst/>
          </a:prstGeom>
        </p:spPr>
        <p:txBody>
          <a:bodyPr/>
          <a:lstStyle>
            <a:lvl1pPr>
              <a:defRPr b="0"/>
            </a:lvl1pPr>
            <a:lvl2pPr marL="365760">
              <a:defRPr/>
            </a:lvl2pPr>
            <a:lvl3pPr marL="548640">
              <a:defRPr/>
            </a:lvl3pPr>
            <a:lvl4pPr marL="73152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9" name="Content Placeholder 2"/>
          <p:cNvSpPr>
            <a:spLocks noGrp="1"/>
          </p:cNvSpPr>
          <p:nvPr>
            <p:ph idx="15"/>
          </p:nvPr>
        </p:nvSpPr>
        <p:spPr>
          <a:xfrm>
            <a:off x="8484923" y="1499849"/>
            <a:ext cx="3257071" cy="4351338"/>
          </a:xfrm>
          <a:prstGeom prst="rect">
            <a:avLst/>
          </a:prstGeom>
        </p:spPr>
        <p:txBody>
          <a:bodyPr/>
          <a:lstStyle>
            <a:lvl1pPr>
              <a:defRPr b="0"/>
            </a:lvl1pPr>
            <a:lvl2pPr marL="365760">
              <a:defRPr/>
            </a:lvl2pPr>
            <a:lvl3pPr marL="548640">
              <a:defRPr/>
            </a:lvl3pPr>
            <a:lvl4pPr marL="73152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extBox 11"/>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4" name="Straight Connector 13"/>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6121818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x Header + Subhead + Three-column Body">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92C706-812C-B644-A8D9-2A14E598518A}"/>
              </a:ext>
            </a:extLst>
          </p:cNvPr>
          <p:cNvSpPr>
            <a:spLocks noGrp="1"/>
          </p:cNvSpPr>
          <p:nvPr>
            <p:ph type="title"/>
          </p:nvPr>
        </p:nvSpPr>
        <p:spPr>
          <a:xfrm>
            <a:off x="450007" y="476440"/>
            <a:ext cx="11331850" cy="328304"/>
          </a:xfrm>
        </p:spPr>
        <p:txBody>
          <a:bodyPr/>
          <a:lstStyle/>
          <a:p>
            <a:r>
              <a:rPr lang="en-US"/>
              <a:t>Click to edit Master title style</a:t>
            </a:r>
          </a:p>
        </p:txBody>
      </p:sp>
      <p:sp>
        <p:nvSpPr>
          <p:cNvPr id="15" name="Rectangle 14">
            <a:extLst>
              <a:ext uri="{FF2B5EF4-FFF2-40B4-BE49-F238E27FC236}">
                <a16:creationId xmlns:a16="http://schemas.microsoft.com/office/drawing/2014/main" id="{5DA12A4C-AB25-B341-9A54-E9E90B6192B9}"/>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1" name="Rectangle 20">
            <a:extLst>
              <a:ext uri="{FF2B5EF4-FFF2-40B4-BE49-F238E27FC236}">
                <a16:creationId xmlns:a16="http://schemas.microsoft.com/office/drawing/2014/main" id="{1CB81C90-BD24-F649-9EF0-1F7F6C277080}"/>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8" name="TextBox 17">
            <a:extLst>
              <a:ext uri="{FF2B5EF4-FFF2-40B4-BE49-F238E27FC236}">
                <a16:creationId xmlns:a16="http://schemas.microsoft.com/office/drawing/2014/main" id="{92519700-902F-D240-9384-4C5905FADE6A}"/>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sp>
        <p:nvSpPr>
          <p:cNvPr id="19" name="Text Placeholder 7">
            <a:extLst>
              <a:ext uri="{FF2B5EF4-FFF2-40B4-BE49-F238E27FC236}">
                <a16:creationId xmlns:a16="http://schemas.microsoft.com/office/drawing/2014/main" id="{87915FDC-6A16-4541-9F03-DD5E0536C288}"/>
              </a:ext>
            </a:extLst>
          </p:cNvPr>
          <p:cNvSpPr>
            <a:spLocks noGrp="1"/>
          </p:cNvSpPr>
          <p:nvPr>
            <p:ph type="body" sz="quarter" idx="13" hasCustomPrompt="1"/>
          </p:nvPr>
        </p:nvSpPr>
        <p:spPr>
          <a:xfrm>
            <a:off x="450008" y="1160867"/>
            <a:ext cx="11331848" cy="261218"/>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pic>
        <p:nvPicPr>
          <p:cNvPr id="13"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1" name="Content Placeholder 2"/>
          <p:cNvSpPr>
            <a:spLocks noGrp="1"/>
          </p:cNvSpPr>
          <p:nvPr>
            <p:ph idx="1"/>
          </p:nvPr>
        </p:nvSpPr>
        <p:spPr>
          <a:xfrm>
            <a:off x="450007" y="1499849"/>
            <a:ext cx="3257071" cy="4351338"/>
          </a:xfrm>
          <a:prstGeom prst="rect">
            <a:avLst/>
          </a:prstGeom>
        </p:spPr>
        <p:txBody>
          <a:bodyPr/>
          <a:lstStyle>
            <a:lvl1pPr>
              <a:defRPr b="0"/>
            </a:lvl1pPr>
            <a:lvl2pPr marL="365760">
              <a:defRPr/>
            </a:lvl2pPr>
            <a:lvl3pPr marL="548640">
              <a:defRPr/>
            </a:lvl3pPr>
            <a:lvl4pPr marL="73152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6" name="Content Placeholder 2"/>
          <p:cNvSpPr>
            <a:spLocks noGrp="1"/>
          </p:cNvSpPr>
          <p:nvPr>
            <p:ph idx="14"/>
          </p:nvPr>
        </p:nvSpPr>
        <p:spPr>
          <a:xfrm>
            <a:off x="4467465" y="1499849"/>
            <a:ext cx="3257071" cy="4351338"/>
          </a:xfrm>
          <a:prstGeom prst="rect">
            <a:avLst/>
          </a:prstGeom>
        </p:spPr>
        <p:txBody>
          <a:bodyPr/>
          <a:lstStyle>
            <a:lvl1pPr>
              <a:defRPr b="0"/>
            </a:lvl1pPr>
            <a:lvl2pPr marL="365760">
              <a:defRPr/>
            </a:lvl2pPr>
            <a:lvl3pPr marL="548640">
              <a:defRPr/>
            </a:lvl3pPr>
            <a:lvl4pPr marL="73152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7" name="Content Placeholder 2"/>
          <p:cNvSpPr>
            <a:spLocks noGrp="1"/>
          </p:cNvSpPr>
          <p:nvPr>
            <p:ph idx="15"/>
          </p:nvPr>
        </p:nvSpPr>
        <p:spPr>
          <a:xfrm>
            <a:off x="8484923" y="1499849"/>
            <a:ext cx="3257071" cy="4351338"/>
          </a:xfrm>
          <a:prstGeom prst="rect">
            <a:avLst/>
          </a:prstGeom>
        </p:spPr>
        <p:txBody>
          <a:bodyPr/>
          <a:lstStyle>
            <a:lvl1pPr>
              <a:defRPr b="0"/>
            </a:lvl1pPr>
            <a:lvl2pPr marL="365760">
              <a:defRPr/>
            </a:lvl2pPr>
            <a:lvl3pPr marL="548640">
              <a:defRPr/>
            </a:lvl3pPr>
            <a:lvl4pPr marL="73152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extBox 11"/>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4" name="Straight Connector 13"/>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4578783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3 Page Photo">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007" y="1499859"/>
            <a:ext cx="64838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Picture Placeholder 9"/>
          <p:cNvSpPr>
            <a:spLocks noGrp="1"/>
          </p:cNvSpPr>
          <p:nvPr>
            <p:ph type="pic" sz="quarter" idx="13" hasCustomPrompt="1"/>
          </p:nvPr>
        </p:nvSpPr>
        <p:spPr>
          <a:xfrm>
            <a:off x="7711461" y="8"/>
            <a:ext cx="4480539" cy="6724799"/>
          </a:xfrm>
          <a:prstGeom prst="rect">
            <a:avLst/>
          </a:prstGeom>
          <a:solidFill>
            <a:schemeClr val="accent5"/>
          </a:solidFill>
        </p:spPr>
        <p:txBody>
          <a:bodyPr lIns="640080" tIns="91440" rIns="640080"/>
          <a:lstStyle>
            <a:lvl1pPr marL="0" indent="0" algn="ctr">
              <a:buNone/>
              <a:defRPr sz="2000" baseline="0"/>
            </a:lvl1pPr>
          </a:lstStyle>
          <a:p>
            <a:r>
              <a:rPr lang="en-US" dirty="0"/>
              <a:t>Drag and drop photo here. Right click, send to back </a:t>
            </a:r>
          </a:p>
        </p:txBody>
      </p:sp>
      <p:sp>
        <p:nvSpPr>
          <p:cNvPr id="5" name="Title 4">
            <a:extLst>
              <a:ext uri="{FF2B5EF4-FFF2-40B4-BE49-F238E27FC236}">
                <a16:creationId xmlns:a16="http://schemas.microsoft.com/office/drawing/2014/main" id="{A14C89A3-3228-7848-88C9-D4AEB5112358}"/>
              </a:ext>
            </a:extLst>
          </p:cNvPr>
          <p:cNvSpPr>
            <a:spLocks noGrp="1"/>
          </p:cNvSpPr>
          <p:nvPr>
            <p:ph type="title"/>
          </p:nvPr>
        </p:nvSpPr>
        <p:spPr>
          <a:xfrm>
            <a:off x="450007" y="476440"/>
            <a:ext cx="6483824" cy="328304"/>
          </a:xfrm>
        </p:spPr>
        <p:txBody>
          <a:bodyPr/>
          <a:lstStyle>
            <a:lvl1pPr>
              <a:defRPr sz="3200"/>
            </a:lvl1pPr>
          </a:lstStyle>
          <a:p>
            <a:r>
              <a:rPr lang="en-US" dirty="0"/>
              <a:t>Click to edit Master title style</a:t>
            </a:r>
          </a:p>
        </p:txBody>
      </p:sp>
      <p:sp>
        <p:nvSpPr>
          <p:cNvPr id="18" name="Rectangle 17">
            <a:extLst>
              <a:ext uri="{FF2B5EF4-FFF2-40B4-BE49-F238E27FC236}">
                <a16:creationId xmlns:a16="http://schemas.microsoft.com/office/drawing/2014/main" id="{D23CBCDE-0CE6-4C45-BC71-B3B88113AB53}"/>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9" name="Rectangle 18">
            <a:extLst>
              <a:ext uri="{FF2B5EF4-FFF2-40B4-BE49-F238E27FC236}">
                <a16:creationId xmlns:a16="http://schemas.microsoft.com/office/drawing/2014/main" id="{6A6F81BB-08F2-3C46-942B-94A8E23DF625}"/>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4" name="TextBox 13">
            <a:extLst>
              <a:ext uri="{FF2B5EF4-FFF2-40B4-BE49-F238E27FC236}">
                <a16:creationId xmlns:a16="http://schemas.microsoft.com/office/drawing/2014/main" id="{80BF538A-C29A-A640-9F6E-4770D02DFFCB}"/>
              </a:ext>
            </a:extLst>
          </p:cNvPr>
          <p:cNvSpPr txBox="1"/>
          <p:nvPr userDrawn="1"/>
        </p:nvSpPr>
        <p:spPr>
          <a:xfrm>
            <a:off x="6973690"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1000" smtClean="0">
                <a:solidFill>
                  <a:srgbClr val="2868B2"/>
                </a:solidFill>
              </a:rPr>
              <a:pPr algn="r"/>
              <a:t>‹#›</a:t>
            </a:fld>
            <a:endParaRPr lang="en-US" sz="1000" dirty="0">
              <a:solidFill>
                <a:srgbClr val="2868B2"/>
              </a:solidFill>
            </a:endParaRPr>
          </a:p>
        </p:txBody>
      </p:sp>
      <p:pic>
        <p:nvPicPr>
          <p:cNvPr id="11"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cxnSp>
        <p:nvCxnSpPr>
          <p:cNvPr id="24" name="Straight Connector 23"/>
          <p:cNvCxnSpPr/>
          <p:nvPr userDrawn="1"/>
        </p:nvCxnSpPr>
        <p:spPr>
          <a:xfrm>
            <a:off x="7195016"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2759054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0007" y="1498829"/>
            <a:ext cx="6483824" cy="4351338"/>
          </a:xfrm>
          <a:prstGeom prst="rect">
            <a:avLst/>
          </a:prstGeom>
        </p:spPr>
        <p:txBody>
          <a:bodyPr/>
          <a:lstStyle>
            <a:lvl1pPr marL="293693" indent="-293693">
              <a:spcBef>
                <a:spcPts val="1000"/>
              </a:spcBef>
              <a:buClr>
                <a:schemeClr val="accent1"/>
              </a:buClr>
              <a:buFont typeface="+mj-lt"/>
              <a:buAutoNum type="arabicPeriod"/>
              <a:tabLst/>
              <a:defRPr b="0"/>
            </a:lvl1pPr>
            <a:lvl2pPr marL="7937" indent="0">
              <a:buNone/>
              <a:defRPr/>
            </a:lvl2pPr>
          </a:lstStyle>
          <a:p>
            <a:pPr lvl="0"/>
            <a:r>
              <a:rPr lang="en-US" dirty="0"/>
              <a:t>Click to add agenda items</a:t>
            </a:r>
          </a:p>
        </p:txBody>
      </p:sp>
      <p:sp>
        <p:nvSpPr>
          <p:cNvPr id="10" name="Picture Placeholder 9"/>
          <p:cNvSpPr>
            <a:spLocks noGrp="1"/>
          </p:cNvSpPr>
          <p:nvPr>
            <p:ph type="pic" sz="quarter" idx="13" hasCustomPrompt="1"/>
          </p:nvPr>
        </p:nvSpPr>
        <p:spPr>
          <a:xfrm>
            <a:off x="7711461" y="1"/>
            <a:ext cx="4480539" cy="6741432"/>
          </a:xfrm>
          <a:prstGeom prst="rect">
            <a:avLst/>
          </a:prstGeom>
          <a:solidFill>
            <a:schemeClr val="accent5"/>
          </a:solidFill>
        </p:spPr>
        <p:txBody>
          <a:bodyPr lIns="640080" tIns="91440" rIns="640080"/>
          <a:lstStyle>
            <a:lvl1pPr marL="0" indent="0" algn="ctr">
              <a:buNone/>
              <a:defRPr sz="2000" baseline="0"/>
            </a:lvl1pPr>
          </a:lstStyle>
          <a:p>
            <a:r>
              <a:rPr lang="en-US" dirty="0"/>
              <a:t>Drag and drop photo here. Right click, send to back </a:t>
            </a:r>
          </a:p>
        </p:txBody>
      </p:sp>
      <p:sp>
        <p:nvSpPr>
          <p:cNvPr id="5" name="Title 4">
            <a:extLst>
              <a:ext uri="{FF2B5EF4-FFF2-40B4-BE49-F238E27FC236}">
                <a16:creationId xmlns:a16="http://schemas.microsoft.com/office/drawing/2014/main" id="{A14C89A3-3228-7848-88C9-D4AEB5112358}"/>
              </a:ext>
            </a:extLst>
          </p:cNvPr>
          <p:cNvSpPr>
            <a:spLocks noGrp="1"/>
          </p:cNvSpPr>
          <p:nvPr>
            <p:ph type="title" hasCustomPrompt="1"/>
          </p:nvPr>
        </p:nvSpPr>
        <p:spPr>
          <a:xfrm>
            <a:off x="450007" y="476440"/>
            <a:ext cx="6483824" cy="328304"/>
          </a:xfrm>
        </p:spPr>
        <p:txBody>
          <a:bodyPr/>
          <a:lstStyle/>
          <a:p>
            <a:r>
              <a:rPr lang="en-US" dirty="0"/>
              <a:t>Click to edit Agenda Title</a:t>
            </a:r>
          </a:p>
        </p:txBody>
      </p:sp>
      <p:sp>
        <p:nvSpPr>
          <p:cNvPr id="18" name="Rectangle 17">
            <a:extLst>
              <a:ext uri="{FF2B5EF4-FFF2-40B4-BE49-F238E27FC236}">
                <a16:creationId xmlns:a16="http://schemas.microsoft.com/office/drawing/2014/main" id="{D23CBCDE-0CE6-4C45-BC71-B3B88113AB53}"/>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9" name="Rectangle 18">
            <a:extLst>
              <a:ext uri="{FF2B5EF4-FFF2-40B4-BE49-F238E27FC236}">
                <a16:creationId xmlns:a16="http://schemas.microsoft.com/office/drawing/2014/main" id="{6A6F81BB-08F2-3C46-942B-94A8E23DF625}"/>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pic>
        <p:nvPicPr>
          <p:cNvPr id="11"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9" name="TextBox 8">
            <a:extLst>
              <a:ext uri="{FF2B5EF4-FFF2-40B4-BE49-F238E27FC236}">
                <a16:creationId xmlns:a16="http://schemas.microsoft.com/office/drawing/2014/main" id="{80BF538A-C29A-A640-9F6E-4770D02DFFCB}"/>
              </a:ext>
            </a:extLst>
          </p:cNvPr>
          <p:cNvSpPr txBox="1"/>
          <p:nvPr userDrawn="1"/>
        </p:nvSpPr>
        <p:spPr>
          <a:xfrm>
            <a:off x="6973690"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sp>
        <p:nvSpPr>
          <p:cNvPr id="12" name="TextBox 11"/>
          <p:cNvSpPr txBox="1"/>
          <p:nvPr userDrawn="1"/>
        </p:nvSpPr>
        <p:spPr>
          <a:xfrm>
            <a:off x="5730194"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3" name="Straight Connector 12"/>
          <p:cNvCxnSpPr/>
          <p:nvPr userDrawn="1"/>
        </p:nvCxnSpPr>
        <p:spPr>
          <a:xfrm>
            <a:off x="7195016"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11465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3 Page Photo - Head + Sub">
    <p:spTree>
      <p:nvGrpSpPr>
        <p:cNvPr id="1" name=""/>
        <p:cNvGrpSpPr/>
        <p:nvPr/>
      </p:nvGrpSpPr>
      <p:grpSpPr>
        <a:xfrm>
          <a:off x="0" y="0"/>
          <a:ext cx="0" cy="0"/>
          <a:chOff x="0" y="0"/>
          <a:chExt cx="0" cy="0"/>
        </a:xfrm>
      </p:grpSpPr>
      <p:sp>
        <p:nvSpPr>
          <p:cNvPr id="3" name="Content Placeholder 2"/>
          <p:cNvSpPr>
            <a:spLocks noGrp="1"/>
          </p:cNvSpPr>
          <p:nvPr>
            <p:ph idx="1"/>
          </p:nvPr>
        </p:nvSpPr>
        <p:spPr>
          <a:xfrm>
            <a:off x="454339" y="1505409"/>
            <a:ext cx="64838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Picture Placeholder 9"/>
          <p:cNvSpPr>
            <a:spLocks noGrp="1"/>
          </p:cNvSpPr>
          <p:nvPr>
            <p:ph type="pic" sz="quarter" idx="14" hasCustomPrompt="1"/>
          </p:nvPr>
        </p:nvSpPr>
        <p:spPr>
          <a:xfrm>
            <a:off x="7711461" y="8"/>
            <a:ext cx="4480539" cy="6724799"/>
          </a:xfrm>
          <a:prstGeom prst="rect">
            <a:avLst/>
          </a:prstGeom>
          <a:solidFill>
            <a:schemeClr val="accent5"/>
          </a:solidFill>
        </p:spPr>
        <p:txBody>
          <a:bodyPr vert="horz" lIns="640080" tIns="91440" rIns="640080" bIns="0" rtlCol="0">
            <a:noAutofit/>
          </a:bodyPr>
          <a:lstStyle>
            <a:lvl1pPr marL="0" indent="0" algn="ctr">
              <a:buNone/>
              <a:defRPr lang="en-US" sz="2000" baseline="0" dirty="0"/>
            </a:lvl1pPr>
          </a:lstStyle>
          <a:p>
            <a:pPr lvl="0" algn="ctr"/>
            <a:r>
              <a:rPr lang="en-US" dirty="0"/>
              <a:t>Drag and drop photo here. Right click, send to back </a:t>
            </a:r>
          </a:p>
        </p:txBody>
      </p:sp>
      <p:sp>
        <p:nvSpPr>
          <p:cNvPr id="21" name="Rectangle 20">
            <a:extLst>
              <a:ext uri="{FF2B5EF4-FFF2-40B4-BE49-F238E27FC236}">
                <a16:creationId xmlns:a16="http://schemas.microsoft.com/office/drawing/2014/main" id="{DA04A591-5F36-554A-B88F-63C9A081C02D}"/>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2" name="Rectangle 21">
            <a:extLst>
              <a:ext uri="{FF2B5EF4-FFF2-40B4-BE49-F238E27FC236}">
                <a16:creationId xmlns:a16="http://schemas.microsoft.com/office/drawing/2014/main" id="{152BCDEB-8073-C64B-BEA0-AC9112FDD699}"/>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3" name="Text Placeholder 7">
            <a:extLst>
              <a:ext uri="{FF2B5EF4-FFF2-40B4-BE49-F238E27FC236}">
                <a16:creationId xmlns:a16="http://schemas.microsoft.com/office/drawing/2014/main" id="{9F8BDEAB-8B09-354A-84FF-D2883DE17EF4}"/>
              </a:ext>
            </a:extLst>
          </p:cNvPr>
          <p:cNvSpPr>
            <a:spLocks noGrp="1"/>
          </p:cNvSpPr>
          <p:nvPr>
            <p:ph type="body" sz="quarter" idx="13" hasCustomPrompt="1"/>
          </p:nvPr>
        </p:nvSpPr>
        <p:spPr>
          <a:xfrm>
            <a:off x="450007" y="824469"/>
            <a:ext cx="6491331" cy="294424"/>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sp>
        <p:nvSpPr>
          <p:cNvPr id="2" name="Title 1">
            <a:extLst>
              <a:ext uri="{FF2B5EF4-FFF2-40B4-BE49-F238E27FC236}">
                <a16:creationId xmlns:a16="http://schemas.microsoft.com/office/drawing/2014/main" id="{33DB4C7E-9E54-E74F-A604-681E0A49D279}"/>
              </a:ext>
            </a:extLst>
          </p:cNvPr>
          <p:cNvSpPr>
            <a:spLocks noGrp="1"/>
          </p:cNvSpPr>
          <p:nvPr>
            <p:ph type="title"/>
          </p:nvPr>
        </p:nvSpPr>
        <p:spPr>
          <a:xfrm>
            <a:off x="450007" y="476440"/>
            <a:ext cx="6491331" cy="328304"/>
          </a:xfrm>
        </p:spPr>
        <p:txBody>
          <a:bodyPr/>
          <a:lstStyle/>
          <a:p>
            <a:r>
              <a:rPr lang="en-US" dirty="0"/>
              <a:t>Click to edit Master title style</a:t>
            </a:r>
          </a:p>
        </p:txBody>
      </p:sp>
      <p:pic>
        <p:nvPicPr>
          <p:cNvPr id="12"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1" name="TextBox 10">
            <a:extLst>
              <a:ext uri="{FF2B5EF4-FFF2-40B4-BE49-F238E27FC236}">
                <a16:creationId xmlns:a16="http://schemas.microsoft.com/office/drawing/2014/main" id="{80BF538A-C29A-A640-9F6E-4770D02DFFCB}"/>
              </a:ext>
            </a:extLst>
          </p:cNvPr>
          <p:cNvSpPr txBox="1"/>
          <p:nvPr userDrawn="1"/>
        </p:nvSpPr>
        <p:spPr>
          <a:xfrm>
            <a:off x="6973690"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sp>
        <p:nvSpPr>
          <p:cNvPr id="14" name="TextBox 13"/>
          <p:cNvSpPr txBox="1"/>
          <p:nvPr userDrawn="1"/>
        </p:nvSpPr>
        <p:spPr>
          <a:xfrm>
            <a:off x="5730194"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5" name="Straight Connector 14"/>
          <p:cNvCxnSpPr/>
          <p:nvPr userDrawn="1"/>
        </p:nvCxnSpPr>
        <p:spPr>
          <a:xfrm>
            <a:off x="7195016"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3546571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3 Page Photo - 2x Head + Sub">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279" y="1498692"/>
            <a:ext cx="6483825"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Picture Placeholder 9"/>
          <p:cNvSpPr>
            <a:spLocks noGrp="1"/>
          </p:cNvSpPr>
          <p:nvPr>
            <p:ph type="pic" sz="quarter" idx="14" hasCustomPrompt="1"/>
          </p:nvPr>
        </p:nvSpPr>
        <p:spPr>
          <a:xfrm>
            <a:off x="7711461" y="8"/>
            <a:ext cx="4480539" cy="6724799"/>
          </a:xfrm>
          <a:prstGeom prst="rect">
            <a:avLst/>
          </a:prstGeom>
          <a:solidFill>
            <a:schemeClr val="accent5"/>
          </a:solidFill>
        </p:spPr>
        <p:txBody>
          <a:bodyPr vert="horz" lIns="640080" tIns="91440" rIns="640080" bIns="0" rtlCol="0">
            <a:noAutofit/>
          </a:bodyPr>
          <a:lstStyle>
            <a:lvl1pPr marL="0" indent="0">
              <a:buNone/>
              <a:defRPr lang="en-US" sz="2000" baseline="0" dirty="0"/>
            </a:lvl1pPr>
          </a:lstStyle>
          <a:p>
            <a:pPr lvl="0" algn="ctr"/>
            <a:r>
              <a:rPr lang="en-US" dirty="0"/>
              <a:t>Drag and drop photo here. Right click, send to back </a:t>
            </a:r>
          </a:p>
        </p:txBody>
      </p:sp>
      <p:sp>
        <p:nvSpPr>
          <p:cNvPr id="21" name="Rectangle 20">
            <a:extLst>
              <a:ext uri="{FF2B5EF4-FFF2-40B4-BE49-F238E27FC236}">
                <a16:creationId xmlns:a16="http://schemas.microsoft.com/office/drawing/2014/main" id="{405C0F8B-E723-B743-9FEA-DE91EA735B7B}"/>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2" name="Rectangle 21">
            <a:extLst>
              <a:ext uri="{FF2B5EF4-FFF2-40B4-BE49-F238E27FC236}">
                <a16:creationId xmlns:a16="http://schemas.microsoft.com/office/drawing/2014/main" id="{9BDC09C3-0DAD-FA44-AD85-82C592465344}"/>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 name="Title 1">
            <a:extLst>
              <a:ext uri="{FF2B5EF4-FFF2-40B4-BE49-F238E27FC236}">
                <a16:creationId xmlns:a16="http://schemas.microsoft.com/office/drawing/2014/main" id="{74F40876-999A-1547-A4DB-B0AE1E1595CC}"/>
              </a:ext>
            </a:extLst>
          </p:cNvPr>
          <p:cNvSpPr>
            <a:spLocks noGrp="1"/>
          </p:cNvSpPr>
          <p:nvPr>
            <p:ph type="title"/>
          </p:nvPr>
        </p:nvSpPr>
        <p:spPr>
          <a:xfrm>
            <a:off x="450007" y="476440"/>
            <a:ext cx="6491331" cy="328304"/>
          </a:xfrm>
        </p:spPr>
        <p:txBody>
          <a:bodyPr/>
          <a:lstStyle/>
          <a:p>
            <a:r>
              <a:rPr lang="en-US" dirty="0"/>
              <a:t>Click to edit Master title style</a:t>
            </a:r>
          </a:p>
        </p:txBody>
      </p:sp>
      <p:sp>
        <p:nvSpPr>
          <p:cNvPr id="17" name="Text Placeholder 7">
            <a:extLst>
              <a:ext uri="{FF2B5EF4-FFF2-40B4-BE49-F238E27FC236}">
                <a16:creationId xmlns:a16="http://schemas.microsoft.com/office/drawing/2014/main" id="{8F2A9146-52D3-0A40-BAA2-C65D1986CCAA}"/>
              </a:ext>
            </a:extLst>
          </p:cNvPr>
          <p:cNvSpPr>
            <a:spLocks noGrp="1"/>
          </p:cNvSpPr>
          <p:nvPr>
            <p:ph type="body" sz="quarter" idx="13" hasCustomPrompt="1"/>
          </p:nvPr>
        </p:nvSpPr>
        <p:spPr>
          <a:xfrm>
            <a:off x="450008" y="1160867"/>
            <a:ext cx="6483096" cy="240434"/>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pic>
        <p:nvPicPr>
          <p:cNvPr id="12"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1" name="TextBox 10">
            <a:extLst>
              <a:ext uri="{FF2B5EF4-FFF2-40B4-BE49-F238E27FC236}">
                <a16:creationId xmlns:a16="http://schemas.microsoft.com/office/drawing/2014/main" id="{80BF538A-C29A-A640-9F6E-4770D02DFFCB}"/>
              </a:ext>
            </a:extLst>
          </p:cNvPr>
          <p:cNvSpPr txBox="1"/>
          <p:nvPr userDrawn="1"/>
        </p:nvSpPr>
        <p:spPr>
          <a:xfrm>
            <a:off x="6973690"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sp>
        <p:nvSpPr>
          <p:cNvPr id="13" name="TextBox 12"/>
          <p:cNvSpPr txBox="1"/>
          <p:nvPr userDrawn="1"/>
        </p:nvSpPr>
        <p:spPr>
          <a:xfrm>
            <a:off x="5730194"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4" name="Straight Connector 13"/>
          <p:cNvCxnSpPr/>
          <p:nvPr userDrawn="1"/>
        </p:nvCxnSpPr>
        <p:spPr>
          <a:xfrm>
            <a:off x="7195016"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3159844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2 Page Photo">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135" y="1499860"/>
            <a:ext cx="4865617"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Picture Placeholder 9"/>
          <p:cNvSpPr>
            <a:spLocks noGrp="1"/>
          </p:cNvSpPr>
          <p:nvPr>
            <p:ph type="pic" sz="quarter" idx="13" hasCustomPrompt="1"/>
          </p:nvPr>
        </p:nvSpPr>
        <p:spPr>
          <a:xfrm>
            <a:off x="6096003" y="8"/>
            <a:ext cx="6096000" cy="6724799"/>
          </a:xfrm>
          <a:prstGeom prst="rect">
            <a:avLst/>
          </a:prstGeom>
          <a:solidFill>
            <a:schemeClr val="accent5"/>
          </a:solidFill>
        </p:spPr>
        <p:txBody>
          <a:bodyPr vert="horz" lIns="1280160" tIns="91440" rIns="1280160" bIns="0" rtlCol="0">
            <a:noAutofit/>
          </a:bodyPr>
          <a:lstStyle>
            <a:lvl1pPr marL="0" indent="0">
              <a:buNone/>
              <a:defRPr lang="en-US" sz="2000" baseline="0" dirty="0"/>
            </a:lvl1pPr>
          </a:lstStyle>
          <a:p>
            <a:pPr lvl="0" algn="ctr"/>
            <a:r>
              <a:rPr lang="en-US" dirty="0"/>
              <a:t>Drag and drop photo here. Right click, send to back </a:t>
            </a:r>
          </a:p>
        </p:txBody>
      </p:sp>
      <p:sp>
        <p:nvSpPr>
          <p:cNvPr id="7" name="Title 6">
            <a:extLst>
              <a:ext uri="{FF2B5EF4-FFF2-40B4-BE49-F238E27FC236}">
                <a16:creationId xmlns:a16="http://schemas.microsoft.com/office/drawing/2014/main" id="{5665F79B-213D-C841-8841-4001C21F18EA}"/>
              </a:ext>
            </a:extLst>
          </p:cNvPr>
          <p:cNvSpPr>
            <a:spLocks noGrp="1"/>
          </p:cNvSpPr>
          <p:nvPr>
            <p:ph type="title"/>
          </p:nvPr>
        </p:nvSpPr>
        <p:spPr>
          <a:xfrm>
            <a:off x="450007" y="476440"/>
            <a:ext cx="4865616" cy="328304"/>
          </a:xfrm>
        </p:spPr>
        <p:txBody>
          <a:bodyPr/>
          <a:lstStyle/>
          <a:p>
            <a:r>
              <a:rPr lang="en-US" dirty="0"/>
              <a:t>Click to edit Master title style</a:t>
            </a:r>
          </a:p>
        </p:txBody>
      </p:sp>
      <p:sp>
        <p:nvSpPr>
          <p:cNvPr id="18" name="Rectangle 17">
            <a:extLst>
              <a:ext uri="{FF2B5EF4-FFF2-40B4-BE49-F238E27FC236}">
                <a16:creationId xmlns:a16="http://schemas.microsoft.com/office/drawing/2014/main" id="{1361FBE3-54FD-A242-A3C9-AC678D48D091}"/>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9" name="Rectangle 18">
            <a:extLst>
              <a:ext uri="{FF2B5EF4-FFF2-40B4-BE49-F238E27FC236}">
                <a16:creationId xmlns:a16="http://schemas.microsoft.com/office/drawing/2014/main" id="{4E0907D7-C1D0-2243-ABCB-F35B1B21EBBA}"/>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pic>
        <p:nvPicPr>
          <p:cNvPr id="11"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9" name="TextBox 8">
            <a:extLst>
              <a:ext uri="{FF2B5EF4-FFF2-40B4-BE49-F238E27FC236}">
                <a16:creationId xmlns:a16="http://schemas.microsoft.com/office/drawing/2014/main" id="{80BF538A-C29A-A640-9F6E-4770D02DFFCB}"/>
              </a:ext>
            </a:extLst>
          </p:cNvPr>
          <p:cNvSpPr txBox="1"/>
          <p:nvPr userDrawn="1"/>
        </p:nvSpPr>
        <p:spPr>
          <a:xfrm>
            <a:off x="5360035"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1000" smtClean="0">
                <a:solidFill>
                  <a:srgbClr val="2868B2"/>
                </a:solidFill>
              </a:rPr>
              <a:pPr algn="r"/>
              <a:t>‹#›</a:t>
            </a:fld>
            <a:endParaRPr lang="en-US" sz="1000" dirty="0">
              <a:solidFill>
                <a:srgbClr val="2868B2"/>
              </a:solidFill>
            </a:endParaRPr>
          </a:p>
        </p:txBody>
      </p:sp>
      <p:cxnSp>
        <p:nvCxnSpPr>
          <p:cNvPr id="13" name="Straight Connector 12"/>
          <p:cNvCxnSpPr/>
          <p:nvPr userDrawn="1"/>
        </p:nvCxnSpPr>
        <p:spPr>
          <a:xfrm>
            <a:off x="5581361"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54871124"/>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2 Page Photo - Head + Sub">
    <p:spTree>
      <p:nvGrpSpPr>
        <p:cNvPr id="1" name=""/>
        <p:cNvGrpSpPr/>
        <p:nvPr/>
      </p:nvGrpSpPr>
      <p:grpSpPr>
        <a:xfrm>
          <a:off x="0" y="0"/>
          <a:ext cx="0" cy="0"/>
          <a:chOff x="0" y="0"/>
          <a:chExt cx="0" cy="0"/>
        </a:xfrm>
      </p:grpSpPr>
      <p:sp>
        <p:nvSpPr>
          <p:cNvPr id="10" name="Picture Placeholder 9"/>
          <p:cNvSpPr>
            <a:spLocks noGrp="1"/>
          </p:cNvSpPr>
          <p:nvPr>
            <p:ph type="pic" sz="quarter" idx="14" hasCustomPrompt="1"/>
          </p:nvPr>
        </p:nvSpPr>
        <p:spPr>
          <a:xfrm>
            <a:off x="6096006" y="8"/>
            <a:ext cx="6095999" cy="6724799"/>
          </a:xfrm>
          <a:prstGeom prst="rect">
            <a:avLst/>
          </a:prstGeom>
          <a:solidFill>
            <a:schemeClr val="accent5"/>
          </a:solidFill>
        </p:spPr>
        <p:txBody>
          <a:bodyPr vert="horz" lIns="1280160" tIns="91440" rIns="1280160" bIns="0" rtlCol="0">
            <a:noAutofit/>
          </a:bodyPr>
          <a:lstStyle>
            <a:lvl1pPr marL="0" indent="0">
              <a:buNone/>
              <a:defRPr lang="en-US" sz="2000" baseline="0" dirty="0"/>
            </a:lvl1pPr>
          </a:lstStyle>
          <a:p>
            <a:pPr lvl="0" algn="ctr"/>
            <a:r>
              <a:rPr lang="en-US" dirty="0"/>
              <a:t>Drag and drop photo here. Right click, send to back </a:t>
            </a:r>
          </a:p>
        </p:txBody>
      </p:sp>
      <p:sp>
        <p:nvSpPr>
          <p:cNvPr id="20" name="Rectangle 19">
            <a:extLst>
              <a:ext uri="{FF2B5EF4-FFF2-40B4-BE49-F238E27FC236}">
                <a16:creationId xmlns:a16="http://schemas.microsoft.com/office/drawing/2014/main" id="{0F51236E-1557-4A46-B834-3538A59B6A8A}"/>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1" name="Rectangle 20">
            <a:extLst>
              <a:ext uri="{FF2B5EF4-FFF2-40B4-BE49-F238E27FC236}">
                <a16:creationId xmlns:a16="http://schemas.microsoft.com/office/drawing/2014/main" id="{6AB461E9-9CC3-244E-98DF-A75E29CEBFAC}"/>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6" name="Text Placeholder 7">
            <a:extLst>
              <a:ext uri="{FF2B5EF4-FFF2-40B4-BE49-F238E27FC236}">
                <a16:creationId xmlns:a16="http://schemas.microsoft.com/office/drawing/2014/main" id="{360AAD73-F40D-9D4B-A143-FD0F48817C91}"/>
              </a:ext>
            </a:extLst>
          </p:cNvPr>
          <p:cNvSpPr>
            <a:spLocks noGrp="1"/>
          </p:cNvSpPr>
          <p:nvPr>
            <p:ph type="body" sz="quarter" idx="13" hasCustomPrompt="1"/>
          </p:nvPr>
        </p:nvSpPr>
        <p:spPr>
          <a:xfrm>
            <a:off x="450007" y="824469"/>
            <a:ext cx="4862771" cy="249419"/>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sp>
        <p:nvSpPr>
          <p:cNvPr id="2" name="Title 1">
            <a:extLst>
              <a:ext uri="{FF2B5EF4-FFF2-40B4-BE49-F238E27FC236}">
                <a16:creationId xmlns:a16="http://schemas.microsoft.com/office/drawing/2014/main" id="{7329A01B-809E-DD49-B2AC-04BF3305E70A}"/>
              </a:ext>
            </a:extLst>
          </p:cNvPr>
          <p:cNvSpPr>
            <a:spLocks noGrp="1"/>
          </p:cNvSpPr>
          <p:nvPr>
            <p:ph type="title"/>
          </p:nvPr>
        </p:nvSpPr>
        <p:spPr>
          <a:xfrm>
            <a:off x="450007" y="476440"/>
            <a:ext cx="4862771" cy="328304"/>
          </a:xfrm>
        </p:spPr>
        <p:txBody>
          <a:bodyPr/>
          <a:lstStyle/>
          <a:p>
            <a:r>
              <a:rPr lang="en-US" dirty="0"/>
              <a:t>Click to edit Master title style</a:t>
            </a:r>
          </a:p>
        </p:txBody>
      </p:sp>
      <p:pic>
        <p:nvPicPr>
          <p:cNvPr id="12"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1" name="Content Placeholder 2"/>
          <p:cNvSpPr>
            <a:spLocks noGrp="1"/>
          </p:cNvSpPr>
          <p:nvPr>
            <p:ph idx="1"/>
          </p:nvPr>
        </p:nvSpPr>
        <p:spPr>
          <a:xfrm>
            <a:off x="450135" y="1499860"/>
            <a:ext cx="4865617"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TextBox 12">
            <a:extLst>
              <a:ext uri="{FF2B5EF4-FFF2-40B4-BE49-F238E27FC236}">
                <a16:creationId xmlns:a16="http://schemas.microsoft.com/office/drawing/2014/main" id="{80BF538A-C29A-A640-9F6E-4770D02DFFCB}"/>
              </a:ext>
            </a:extLst>
          </p:cNvPr>
          <p:cNvSpPr txBox="1"/>
          <p:nvPr userDrawn="1"/>
        </p:nvSpPr>
        <p:spPr>
          <a:xfrm>
            <a:off x="5360035"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sp>
        <p:nvSpPr>
          <p:cNvPr id="14" name="TextBox 13"/>
          <p:cNvSpPr txBox="1"/>
          <p:nvPr userDrawn="1"/>
        </p:nvSpPr>
        <p:spPr>
          <a:xfrm>
            <a:off x="4116539"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5" name="Straight Connector 14"/>
          <p:cNvCxnSpPr/>
          <p:nvPr userDrawn="1"/>
        </p:nvCxnSpPr>
        <p:spPr>
          <a:xfrm>
            <a:off x="5581361"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7110995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2 Page Photo - 2x Head + Sub">
    <p:bg>
      <p:bgPr>
        <a:solidFill>
          <a:schemeClr val="bg1"/>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4" hasCustomPrompt="1"/>
          </p:nvPr>
        </p:nvSpPr>
        <p:spPr>
          <a:xfrm>
            <a:off x="6096006" y="8"/>
            <a:ext cx="6095999" cy="6724799"/>
          </a:xfrm>
          <a:prstGeom prst="rect">
            <a:avLst/>
          </a:prstGeom>
          <a:solidFill>
            <a:schemeClr val="accent5"/>
          </a:solidFill>
        </p:spPr>
        <p:txBody>
          <a:bodyPr vert="horz" lIns="1280160" tIns="91440" rIns="1280160" bIns="0" rtlCol="0">
            <a:noAutofit/>
          </a:bodyPr>
          <a:lstStyle>
            <a:lvl1pPr marL="0" indent="0">
              <a:buNone/>
              <a:defRPr lang="en-US" sz="2000" baseline="0" dirty="0"/>
            </a:lvl1pPr>
          </a:lstStyle>
          <a:p>
            <a:pPr lvl="0" algn="ctr"/>
            <a:r>
              <a:rPr lang="en-US" dirty="0"/>
              <a:t>Drag and drop photo here. Right click, send to back </a:t>
            </a:r>
          </a:p>
        </p:txBody>
      </p:sp>
      <p:sp>
        <p:nvSpPr>
          <p:cNvPr id="5" name="Title 4">
            <a:extLst>
              <a:ext uri="{FF2B5EF4-FFF2-40B4-BE49-F238E27FC236}">
                <a16:creationId xmlns:a16="http://schemas.microsoft.com/office/drawing/2014/main" id="{8AE42C9E-3DDD-724B-864F-C7F3BA2ABA61}"/>
              </a:ext>
            </a:extLst>
          </p:cNvPr>
          <p:cNvSpPr>
            <a:spLocks noGrp="1"/>
          </p:cNvSpPr>
          <p:nvPr>
            <p:ph type="title"/>
          </p:nvPr>
        </p:nvSpPr>
        <p:spPr>
          <a:xfrm>
            <a:off x="450007" y="476440"/>
            <a:ext cx="4865501" cy="328304"/>
          </a:xfrm>
        </p:spPr>
        <p:txBody>
          <a:bodyPr/>
          <a:lstStyle/>
          <a:p>
            <a:r>
              <a:rPr lang="en-US" dirty="0"/>
              <a:t>Click to edit Master title style</a:t>
            </a:r>
          </a:p>
        </p:txBody>
      </p:sp>
      <p:sp>
        <p:nvSpPr>
          <p:cNvPr id="21" name="Rectangle 20">
            <a:extLst>
              <a:ext uri="{FF2B5EF4-FFF2-40B4-BE49-F238E27FC236}">
                <a16:creationId xmlns:a16="http://schemas.microsoft.com/office/drawing/2014/main" id="{212359F5-9D4D-A34F-B317-2B6BA74A4298}"/>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2" name="Rectangle 21">
            <a:extLst>
              <a:ext uri="{FF2B5EF4-FFF2-40B4-BE49-F238E27FC236}">
                <a16:creationId xmlns:a16="http://schemas.microsoft.com/office/drawing/2014/main" id="{22C8B8D3-B6EB-BD4F-93A7-23956131469E}"/>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7" name="Text Placeholder 7">
            <a:extLst>
              <a:ext uri="{FF2B5EF4-FFF2-40B4-BE49-F238E27FC236}">
                <a16:creationId xmlns:a16="http://schemas.microsoft.com/office/drawing/2014/main" id="{A22534DA-207A-E248-8521-D4B480E36BF0}"/>
              </a:ext>
            </a:extLst>
          </p:cNvPr>
          <p:cNvSpPr>
            <a:spLocks noGrp="1"/>
          </p:cNvSpPr>
          <p:nvPr>
            <p:ph type="body" sz="quarter" idx="13" hasCustomPrompt="1"/>
          </p:nvPr>
        </p:nvSpPr>
        <p:spPr>
          <a:xfrm>
            <a:off x="450008" y="1160867"/>
            <a:ext cx="4864608" cy="241602"/>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pic>
        <p:nvPicPr>
          <p:cNvPr id="12"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1" name="Content Placeholder 2"/>
          <p:cNvSpPr>
            <a:spLocks noGrp="1"/>
          </p:cNvSpPr>
          <p:nvPr>
            <p:ph idx="1"/>
          </p:nvPr>
        </p:nvSpPr>
        <p:spPr>
          <a:xfrm>
            <a:off x="450135" y="1499860"/>
            <a:ext cx="4865617"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TextBox 12">
            <a:extLst>
              <a:ext uri="{FF2B5EF4-FFF2-40B4-BE49-F238E27FC236}">
                <a16:creationId xmlns:a16="http://schemas.microsoft.com/office/drawing/2014/main" id="{80BF538A-C29A-A640-9F6E-4770D02DFFCB}"/>
              </a:ext>
            </a:extLst>
          </p:cNvPr>
          <p:cNvSpPr txBox="1"/>
          <p:nvPr userDrawn="1"/>
        </p:nvSpPr>
        <p:spPr>
          <a:xfrm>
            <a:off x="5360035"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sp>
        <p:nvSpPr>
          <p:cNvPr id="14" name="TextBox 13"/>
          <p:cNvSpPr txBox="1"/>
          <p:nvPr userDrawn="1"/>
        </p:nvSpPr>
        <p:spPr>
          <a:xfrm>
            <a:off x="4116539"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5" name="Straight Connector 14"/>
          <p:cNvCxnSpPr/>
          <p:nvPr userDrawn="1"/>
        </p:nvCxnSpPr>
        <p:spPr>
          <a:xfrm>
            <a:off x="5581361"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83267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idebar - Blu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1028" y="8"/>
            <a:ext cx="4760977" cy="6858000"/>
          </a:xfrm>
          <a:prstGeom prst="rect">
            <a:avLst/>
          </a:prstGeom>
        </p:spPr>
      </p:pic>
      <p:sp>
        <p:nvSpPr>
          <p:cNvPr id="3" name="Content Placeholder 2"/>
          <p:cNvSpPr>
            <a:spLocks noGrp="1"/>
          </p:cNvSpPr>
          <p:nvPr>
            <p:ph idx="1"/>
          </p:nvPr>
        </p:nvSpPr>
        <p:spPr>
          <a:xfrm>
            <a:off x="457514" y="1499859"/>
            <a:ext cx="65406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itle 7">
            <a:extLst>
              <a:ext uri="{FF2B5EF4-FFF2-40B4-BE49-F238E27FC236}">
                <a16:creationId xmlns:a16="http://schemas.microsoft.com/office/drawing/2014/main" id="{54599382-8F5F-054A-846E-07578EBB82FB}"/>
              </a:ext>
            </a:extLst>
          </p:cNvPr>
          <p:cNvSpPr>
            <a:spLocks noGrp="1"/>
          </p:cNvSpPr>
          <p:nvPr>
            <p:ph type="title"/>
          </p:nvPr>
        </p:nvSpPr>
        <p:spPr>
          <a:xfrm>
            <a:off x="450007" y="476440"/>
            <a:ext cx="6548135" cy="328304"/>
          </a:xfrm>
        </p:spPr>
        <p:txBody>
          <a:bodyPr/>
          <a:lstStyle/>
          <a:p>
            <a:r>
              <a:rPr lang="en-US" dirty="0"/>
              <a:t>Click to edit Master title style</a:t>
            </a:r>
          </a:p>
        </p:txBody>
      </p:sp>
      <p:sp>
        <p:nvSpPr>
          <p:cNvPr id="21" name="Rectangle 20">
            <a:extLst>
              <a:ext uri="{FF2B5EF4-FFF2-40B4-BE49-F238E27FC236}">
                <a16:creationId xmlns:a16="http://schemas.microsoft.com/office/drawing/2014/main" id="{98957C6D-CAE4-4345-95EC-BCDE9F2C5565}"/>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2" name="Rectangle 21">
            <a:extLst>
              <a:ext uri="{FF2B5EF4-FFF2-40B4-BE49-F238E27FC236}">
                <a16:creationId xmlns:a16="http://schemas.microsoft.com/office/drawing/2014/main" id="{D3BB0F74-4700-E74E-8538-824E7DFEFDF4}"/>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5" name="Rectangle 24">
            <a:extLst>
              <a:ext uri="{FF2B5EF4-FFF2-40B4-BE49-F238E27FC236}">
                <a16:creationId xmlns:a16="http://schemas.microsoft.com/office/drawing/2014/main" id="{82CEDD0C-8C7E-1745-8943-0C41CB5B7ADD}"/>
              </a:ext>
            </a:extLst>
          </p:cNvPr>
          <p:cNvSpPr/>
          <p:nvPr userDrawn="1"/>
        </p:nvSpPr>
        <p:spPr>
          <a:xfrm>
            <a:off x="7768172" y="6723888"/>
            <a:ext cx="4423833" cy="87598"/>
          </a:xfrm>
          <a:prstGeom prst="rect">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Bef>
                <a:spcPts val="900"/>
              </a:spcBef>
            </a:pPr>
            <a:endParaRPr lang="en-US" sz="2000" b="1" dirty="0">
              <a:solidFill>
                <a:srgbClr val="FFFFFF"/>
              </a:solidFill>
            </a:endParaRPr>
          </a:p>
        </p:txBody>
      </p:sp>
      <p:sp>
        <p:nvSpPr>
          <p:cNvPr id="18" name="TextBox 17">
            <a:extLst>
              <a:ext uri="{FF2B5EF4-FFF2-40B4-BE49-F238E27FC236}">
                <a16:creationId xmlns:a16="http://schemas.microsoft.com/office/drawing/2014/main" id="{102F4F55-680C-E343-AD43-8606BE9A6F00}"/>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pic>
        <p:nvPicPr>
          <p:cNvPr id="13"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5" name="TextBox 14"/>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7" name="Straight Connector 16"/>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4" name="Text Placeholder 15"/>
          <p:cNvSpPr>
            <a:spLocks noGrp="1"/>
          </p:cNvSpPr>
          <p:nvPr>
            <p:ph type="body" sz="quarter" idx="14"/>
          </p:nvPr>
        </p:nvSpPr>
        <p:spPr>
          <a:xfrm>
            <a:off x="8247734" y="400051"/>
            <a:ext cx="3534123" cy="5237163"/>
          </a:xfrm>
          <a:prstGeom prst="rect">
            <a:avLst/>
          </a:prstGeom>
        </p:spPr>
        <p:txBody>
          <a:bodyPr/>
          <a:lstStyle>
            <a:lvl1pPr marL="0" indent="0">
              <a:buNone/>
              <a:defRPr b="1">
                <a:solidFill>
                  <a:schemeClr val="bg1"/>
                </a:solidFill>
              </a:defRPr>
            </a:lvl1pPr>
            <a:lvl2pPr marL="365760">
              <a:buClr>
                <a:schemeClr val="bg1"/>
              </a:buClr>
              <a:defRPr>
                <a:solidFill>
                  <a:schemeClr val="bg1"/>
                </a:solidFill>
              </a:defRPr>
            </a:lvl2pPr>
            <a:lvl3pPr marL="548640">
              <a:defRPr>
                <a:solidFill>
                  <a:schemeClr val="bg1"/>
                </a:solidFill>
              </a:defRPr>
            </a:lvl3pPr>
            <a:lvl4pPr marL="822960">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148264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424520913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idebar, Head + Sub - Blue">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1028" y="8"/>
            <a:ext cx="4760977" cy="6858000"/>
          </a:xfrm>
          <a:prstGeom prst="rect">
            <a:avLst/>
          </a:prstGeom>
        </p:spPr>
      </p:pic>
      <p:sp>
        <p:nvSpPr>
          <p:cNvPr id="5" name="Title 4">
            <a:extLst>
              <a:ext uri="{FF2B5EF4-FFF2-40B4-BE49-F238E27FC236}">
                <a16:creationId xmlns:a16="http://schemas.microsoft.com/office/drawing/2014/main" id="{33E45F27-53C0-1B40-8399-BC2781C9EA78}"/>
              </a:ext>
            </a:extLst>
          </p:cNvPr>
          <p:cNvSpPr>
            <a:spLocks noGrp="1"/>
          </p:cNvSpPr>
          <p:nvPr>
            <p:ph type="title"/>
          </p:nvPr>
        </p:nvSpPr>
        <p:spPr>
          <a:xfrm>
            <a:off x="450007" y="476440"/>
            <a:ext cx="6548135" cy="328304"/>
          </a:xfrm>
        </p:spPr>
        <p:txBody>
          <a:bodyPr/>
          <a:lstStyle/>
          <a:p>
            <a:r>
              <a:rPr lang="en-US" dirty="0"/>
              <a:t>Click to edit Master title style</a:t>
            </a:r>
          </a:p>
        </p:txBody>
      </p:sp>
      <p:sp>
        <p:nvSpPr>
          <p:cNvPr id="23" name="Rectangle 22">
            <a:extLst>
              <a:ext uri="{FF2B5EF4-FFF2-40B4-BE49-F238E27FC236}">
                <a16:creationId xmlns:a16="http://schemas.microsoft.com/office/drawing/2014/main" id="{5EC9214A-7296-FD41-8F7F-5814D9524552}"/>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4" name="Rectangle 23">
            <a:extLst>
              <a:ext uri="{FF2B5EF4-FFF2-40B4-BE49-F238E27FC236}">
                <a16:creationId xmlns:a16="http://schemas.microsoft.com/office/drawing/2014/main" id="{E35E4DA3-8810-194E-BA4D-DE11FC49FA87}"/>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5" name="Rectangle 24">
            <a:extLst>
              <a:ext uri="{FF2B5EF4-FFF2-40B4-BE49-F238E27FC236}">
                <a16:creationId xmlns:a16="http://schemas.microsoft.com/office/drawing/2014/main" id="{FC6AEF29-D1A5-8C4A-B277-9FAE4F9BA4C6}"/>
              </a:ext>
            </a:extLst>
          </p:cNvPr>
          <p:cNvSpPr/>
          <p:nvPr userDrawn="1"/>
        </p:nvSpPr>
        <p:spPr>
          <a:xfrm>
            <a:off x="7768172" y="6723888"/>
            <a:ext cx="4423833" cy="87598"/>
          </a:xfrm>
          <a:prstGeom prst="rect">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Bef>
                <a:spcPts val="900"/>
              </a:spcBef>
            </a:pPr>
            <a:endParaRPr lang="en-US" sz="2000" b="1" dirty="0">
              <a:solidFill>
                <a:srgbClr val="FFFFFF"/>
              </a:solidFill>
            </a:endParaRPr>
          </a:p>
        </p:txBody>
      </p:sp>
      <p:sp>
        <p:nvSpPr>
          <p:cNvPr id="17" name="Text Placeholder 7">
            <a:extLst>
              <a:ext uri="{FF2B5EF4-FFF2-40B4-BE49-F238E27FC236}">
                <a16:creationId xmlns:a16="http://schemas.microsoft.com/office/drawing/2014/main" id="{E7702CA4-AC41-9F4A-A263-118FA37A5E46}"/>
              </a:ext>
            </a:extLst>
          </p:cNvPr>
          <p:cNvSpPr>
            <a:spLocks noGrp="1"/>
          </p:cNvSpPr>
          <p:nvPr>
            <p:ph type="body" sz="quarter" idx="13" hasCustomPrompt="1"/>
          </p:nvPr>
        </p:nvSpPr>
        <p:spPr>
          <a:xfrm>
            <a:off x="450007" y="824469"/>
            <a:ext cx="6547104" cy="244103"/>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sp>
        <p:nvSpPr>
          <p:cNvPr id="21" name="TextBox 20">
            <a:extLst>
              <a:ext uri="{FF2B5EF4-FFF2-40B4-BE49-F238E27FC236}">
                <a16:creationId xmlns:a16="http://schemas.microsoft.com/office/drawing/2014/main" id="{8E902BB8-0010-EA45-8110-8546DC1CD87C}"/>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pic>
        <p:nvPicPr>
          <p:cNvPr id="14"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3" name="Content Placeholder 2"/>
          <p:cNvSpPr>
            <a:spLocks noGrp="1"/>
          </p:cNvSpPr>
          <p:nvPr>
            <p:ph idx="1"/>
          </p:nvPr>
        </p:nvSpPr>
        <p:spPr>
          <a:xfrm>
            <a:off x="457514" y="1499859"/>
            <a:ext cx="65406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TextBox 14"/>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6" name="Straight Connector 15"/>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9" name="Text Placeholder 15"/>
          <p:cNvSpPr>
            <a:spLocks noGrp="1"/>
          </p:cNvSpPr>
          <p:nvPr>
            <p:ph type="body" sz="quarter" idx="14"/>
          </p:nvPr>
        </p:nvSpPr>
        <p:spPr>
          <a:xfrm>
            <a:off x="8247734" y="400051"/>
            <a:ext cx="3534123" cy="5237163"/>
          </a:xfrm>
          <a:prstGeom prst="rect">
            <a:avLst/>
          </a:prstGeom>
        </p:spPr>
        <p:txBody>
          <a:bodyPr/>
          <a:lstStyle>
            <a:lvl1pPr marL="0" indent="0">
              <a:buNone/>
              <a:defRPr b="1">
                <a:solidFill>
                  <a:schemeClr val="bg1"/>
                </a:solidFill>
              </a:defRPr>
            </a:lvl1pPr>
            <a:lvl2pPr marL="365760">
              <a:buClr>
                <a:schemeClr val="bg1"/>
              </a:buClr>
              <a:defRPr>
                <a:solidFill>
                  <a:schemeClr val="bg1"/>
                </a:solidFill>
              </a:defRPr>
            </a:lvl2pPr>
            <a:lvl3pPr marL="548640">
              <a:defRPr>
                <a:solidFill>
                  <a:schemeClr val="bg1"/>
                </a:solidFill>
              </a:defRPr>
            </a:lvl3pPr>
            <a:lvl4pPr marL="822960">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67374212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idebar, 2x Head + Sub - Blu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1028" y="8"/>
            <a:ext cx="4760977" cy="6858000"/>
          </a:xfrm>
          <a:prstGeom prst="rect">
            <a:avLst/>
          </a:prstGeom>
        </p:spPr>
      </p:pic>
      <p:sp>
        <p:nvSpPr>
          <p:cNvPr id="5" name="Title 4">
            <a:extLst>
              <a:ext uri="{FF2B5EF4-FFF2-40B4-BE49-F238E27FC236}">
                <a16:creationId xmlns:a16="http://schemas.microsoft.com/office/drawing/2014/main" id="{FCD9FAE9-8E22-9F44-ADAA-D9042369DA8A}"/>
              </a:ext>
            </a:extLst>
          </p:cNvPr>
          <p:cNvSpPr>
            <a:spLocks noGrp="1"/>
          </p:cNvSpPr>
          <p:nvPr>
            <p:ph type="title"/>
          </p:nvPr>
        </p:nvSpPr>
        <p:spPr>
          <a:xfrm>
            <a:off x="450007" y="476440"/>
            <a:ext cx="6548133" cy="328304"/>
          </a:xfrm>
        </p:spPr>
        <p:txBody>
          <a:bodyPr/>
          <a:lstStyle/>
          <a:p>
            <a:r>
              <a:rPr lang="en-US" dirty="0"/>
              <a:t>Click to edit Master title style</a:t>
            </a:r>
          </a:p>
        </p:txBody>
      </p:sp>
      <p:sp>
        <p:nvSpPr>
          <p:cNvPr id="24" name="Rectangle 23">
            <a:extLst>
              <a:ext uri="{FF2B5EF4-FFF2-40B4-BE49-F238E27FC236}">
                <a16:creationId xmlns:a16="http://schemas.microsoft.com/office/drawing/2014/main" id="{FAD8BF0A-310D-6146-BA12-26C4F534DF44}"/>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5" name="Rectangle 24">
            <a:extLst>
              <a:ext uri="{FF2B5EF4-FFF2-40B4-BE49-F238E27FC236}">
                <a16:creationId xmlns:a16="http://schemas.microsoft.com/office/drawing/2014/main" id="{0D1A471F-E1AD-C741-AAA0-1E309DA901BC}"/>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6" name="Rectangle 25">
            <a:extLst>
              <a:ext uri="{FF2B5EF4-FFF2-40B4-BE49-F238E27FC236}">
                <a16:creationId xmlns:a16="http://schemas.microsoft.com/office/drawing/2014/main" id="{1C4217E9-F855-F648-9013-5ABB034DF44A}"/>
              </a:ext>
            </a:extLst>
          </p:cNvPr>
          <p:cNvSpPr/>
          <p:nvPr userDrawn="1"/>
        </p:nvSpPr>
        <p:spPr>
          <a:xfrm>
            <a:off x="7768172" y="6723888"/>
            <a:ext cx="4423833" cy="87598"/>
          </a:xfrm>
          <a:prstGeom prst="rect">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spcBef>
                <a:spcPts val="900"/>
              </a:spcBef>
            </a:pPr>
            <a:endParaRPr lang="en-US" sz="2000" b="1" dirty="0">
              <a:solidFill>
                <a:srgbClr val="FFFFFF"/>
              </a:solidFill>
            </a:endParaRPr>
          </a:p>
        </p:txBody>
      </p:sp>
      <p:sp>
        <p:nvSpPr>
          <p:cNvPr id="21" name="TextBox 20">
            <a:extLst>
              <a:ext uri="{FF2B5EF4-FFF2-40B4-BE49-F238E27FC236}">
                <a16:creationId xmlns:a16="http://schemas.microsoft.com/office/drawing/2014/main" id="{3C51A686-AA21-9943-913B-AB0DCDCE8078}"/>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sp>
        <p:nvSpPr>
          <p:cNvPr id="28" name="Text Placeholder 7">
            <a:extLst>
              <a:ext uri="{FF2B5EF4-FFF2-40B4-BE49-F238E27FC236}">
                <a16:creationId xmlns:a16="http://schemas.microsoft.com/office/drawing/2014/main" id="{8CCB782A-CF7D-284F-BBDB-110108B7DB85}"/>
              </a:ext>
            </a:extLst>
          </p:cNvPr>
          <p:cNvSpPr>
            <a:spLocks noGrp="1"/>
          </p:cNvSpPr>
          <p:nvPr>
            <p:ph type="body" sz="quarter" idx="13" hasCustomPrompt="1"/>
          </p:nvPr>
        </p:nvSpPr>
        <p:spPr>
          <a:xfrm>
            <a:off x="450008" y="1160867"/>
            <a:ext cx="6547104" cy="241601"/>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pic>
        <p:nvPicPr>
          <p:cNvPr id="14"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3" name="Content Placeholder 2"/>
          <p:cNvSpPr>
            <a:spLocks noGrp="1"/>
          </p:cNvSpPr>
          <p:nvPr>
            <p:ph idx="1"/>
          </p:nvPr>
        </p:nvSpPr>
        <p:spPr>
          <a:xfrm>
            <a:off x="457514" y="1499859"/>
            <a:ext cx="65406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TextBox 14"/>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6" name="Straight Connector 15"/>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8" name="Text Placeholder 15"/>
          <p:cNvSpPr>
            <a:spLocks noGrp="1"/>
          </p:cNvSpPr>
          <p:nvPr>
            <p:ph type="body" sz="quarter" idx="14"/>
          </p:nvPr>
        </p:nvSpPr>
        <p:spPr>
          <a:xfrm>
            <a:off x="8247734" y="400051"/>
            <a:ext cx="3534123" cy="5237163"/>
          </a:xfrm>
          <a:prstGeom prst="rect">
            <a:avLst/>
          </a:prstGeom>
        </p:spPr>
        <p:txBody>
          <a:bodyPr/>
          <a:lstStyle>
            <a:lvl1pPr marL="0" indent="0">
              <a:buNone/>
              <a:defRPr b="1">
                <a:solidFill>
                  <a:schemeClr val="bg1"/>
                </a:solidFill>
              </a:defRPr>
            </a:lvl1pPr>
            <a:lvl2pPr marL="365760">
              <a:buClr>
                <a:schemeClr val="bg1"/>
              </a:buClr>
              <a:defRPr>
                <a:solidFill>
                  <a:schemeClr val="bg1"/>
                </a:solidFill>
              </a:defRPr>
            </a:lvl2pPr>
            <a:lvl3pPr marL="548640">
              <a:defRPr>
                <a:solidFill>
                  <a:schemeClr val="bg1"/>
                </a:solidFill>
              </a:defRPr>
            </a:lvl3pPr>
            <a:lvl4pPr marL="822960">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83843333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idebar - Orang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1028" y="8"/>
            <a:ext cx="4760976" cy="6858000"/>
          </a:xfrm>
          <a:prstGeom prst="rect">
            <a:avLst/>
          </a:prstGeom>
        </p:spPr>
      </p:pic>
      <p:sp>
        <p:nvSpPr>
          <p:cNvPr id="5" name="Title 4">
            <a:extLst>
              <a:ext uri="{FF2B5EF4-FFF2-40B4-BE49-F238E27FC236}">
                <a16:creationId xmlns:a16="http://schemas.microsoft.com/office/drawing/2014/main" id="{25284892-A82C-394C-A84C-018E76CBBD4D}"/>
              </a:ext>
            </a:extLst>
          </p:cNvPr>
          <p:cNvSpPr>
            <a:spLocks noGrp="1"/>
          </p:cNvSpPr>
          <p:nvPr>
            <p:ph type="title"/>
          </p:nvPr>
        </p:nvSpPr>
        <p:spPr>
          <a:xfrm>
            <a:off x="450007" y="476440"/>
            <a:ext cx="6548132" cy="328304"/>
          </a:xfrm>
        </p:spPr>
        <p:txBody>
          <a:bodyPr/>
          <a:lstStyle/>
          <a:p>
            <a:r>
              <a:rPr lang="en-US"/>
              <a:t>Click to edit Master title style</a:t>
            </a:r>
          </a:p>
        </p:txBody>
      </p:sp>
      <p:sp>
        <p:nvSpPr>
          <p:cNvPr id="22" name="Rectangle 21">
            <a:extLst>
              <a:ext uri="{FF2B5EF4-FFF2-40B4-BE49-F238E27FC236}">
                <a16:creationId xmlns:a16="http://schemas.microsoft.com/office/drawing/2014/main" id="{96700C3C-A499-2946-8F21-6943B889F86F}"/>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3" name="Rectangle 22">
            <a:extLst>
              <a:ext uri="{FF2B5EF4-FFF2-40B4-BE49-F238E27FC236}">
                <a16:creationId xmlns:a16="http://schemas.microsoft.com/office/drawing/2014/main" id="{EFBC4AD5-11ED-4140-B1A2-562025677AD8}"/>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6" name="TextBox 15">
            <a:extLst>
              <a:ext uri="{FF2B5EF4-FFF2-40B4-BE49-F238E27FC236}">
                <a16:creationId xmlns:a16="http://schemas.microsoft.com/office/drawing/2014/main" id="{CAD4B279-879C-1248-AF04-BCB5C33B4017}"/>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pic>
        <p:nvPicPr>
          <p:cNvPr id="12"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1" name="Content Placeholder 2"/>
          <p:cNvSpPr>
            <a:spLocks noGrp="1"/>
          </p:cNvSpPr>
          <p:nvPr>
            <p:ph idx="1"/>
          </p:nvPr>
        </p:nvSpPr>
        <p:spPr>
          <a:xfrm>
            <a:off x="457514" y="1499859"/>
            <a:ext cx="65406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TextBox 12"/>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4" name="Straight Connector 13"/>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5" name="Text Placeholder 15"/>
          <p:cNvSpPr>
            <a:spLocks noGrp="1"/>
          </p:cNvSpPr>
          <p:nvPr>
            <p:ph type="body" sz="quarter" idx="14"/>
          </p:nvPr>
        </p:nvSpPr>
        <p:spPr>
          <a:xfrm>
            <a:off x="8247734" y="400051"/>
            <a:ext cx="3534123" cy="5237163"/>
          </a:xfrm>
          <a:prstGeom prst="rect">
            <a:avLst/>
          </a:prstGeom>
        </p:spPr>
        <p:txBody>
          <a:bodyPr/>
          <a:lstStyle>
            <a:lvl1pPr marL="0" indent="0">
              <a:buNone/>
              <a:defRPr b="1">
                <a:solidFill>
                  <a:schemeClr val="bg1"/>
                </a:solidFill>
              </a:defRPr>
            </a:lvl1pPr>
            <a:lvl2pPr marL="365760">
              <a:buClr>
                <a:schemeClr val="bg1"/>
              </a:buClr>
              <a:defRPr>
                <a:solidFill>
                  <a:schemeClr val="bg1"/>
                </a:solidFill>
              </a:defRPr>
            </a:lvl2pPr>
            <a:lvl3pPr marL="548640">
              <a:defRPr>
                <a:solidFill>
                  <a:schemeClr val="bg1"/>
                </a:solidFill>
              </a:defRPr>
            </a:lvl3pPr>
            <a:lvl4pPr marL="822960">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48822994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idebar, Head + Sub - Orange">
    <p:spTree>
      <p:nvGrpSpPr>
        <p:cNvPr id="1" name=""/>
        <p:cNvGrpSpPr/>
        <p:nvPr/>
      </p:nvGrpSpPr>
      <p:grpSpPr>
        <a:xfrm>
          <a:off x="0" y="0"/>
          <a:ext cx="0" cy="0"/>
          <a:chOff x="0" y="0"/>
          <a:chExt cx="0" cy="0"/>
        </a:xfrm>
      </p:grpSpPr>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1028" y="8"/>
            <a:ext cx="4760976" cy="6858000"/>
          </a:xfrm>
          <a:prstGeom prst="rect">
            <a:avLst/>
          </a:prstGeom>
        </p:spPr>
      </p:pic>
      <p:sp>
        <p:nvSpPr>
          <p:cNvPr id="24" name="Rectangle 23">
            <a:extLst>
              <a:ext uri="{FF2B5EF4-FFF2-40B4-BE49-F238E27FC236}">
                <a16:creationId xmlns:a16="http://schemas.microsoft.com/office/drawing/2014/main" id="{71DE22ED-4C7B-4748-9248-821ADDA29309}"/>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5" name="Rectangle 24">
            <a:extLst>
              <a:ext uri="{FF2B5EF4-FFF2-40B4-BE49-F238E27FC236}">
                <a16:creationId xmlns:a16="http://schemas.microsoft.com/office/drawing/2014/main" id="{E09EB785-BA5E-EA43-9EB6-48D7972FED83}"/>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5" name="Title 4">
            <a:extLst>
              <a:ext uri="{FF2B5EF4-FFF2-40B4-BE49-F238E27FC236}">
                <a16:creationId xmlns:a16="http://schemas.microsoft.com/office/drawing/2014/main" id="{C9B62084-9322-5B40-BF04-F24A4AC133AD}"/>
              </a:ext>
            </a:extLst>
          </p:cNvPr>
          <p:cNvSpPr>
            <a:spLocks noGrp="1"/>
          </p:cNvSpPr>
          <p:nvPr>
            <p:ph type="title"/>
          </p:nvPr>
        </p:nvSpPr>
        <p:spPr>
          <a:xfrm>
            <a:off x="450007" y="476440"/>
            <a:ext cx="6548133" cy="328304"/>
          </a:xfrm>
        </p:spPr>
        <p:txBody>
          <a:bodyPr/>
          <a:lstStyle/>
          <a:p>
            <a:r>
              <a:rPr lang="en-US" dirty="0"/>
              <a:t>Click to edit Master title style</a:t>
            </a:r>
          </a:p>
        </p:txBody>
      </p:sp>
      <p:sp>
        <p:nvSpPr>
          <p:cNvPr id="16" name="Text Placeholder 7">
            <a:extLst>
              <a:ext uri="{FF2B5EF4-FFF2-40B4-BE49-F238E27FC236}">
                <a16:creationId xmlns:a16="http://schemas.microsoft.com/office/drawing/2014/main" id="{C3E9E1B2-FB9E-1845-BC3B-FA7F24B3A7B8}"/>
              </a:ext>
            </a:extLst>
          </p:cNvPr>
          <p:cNvSpPr>
            <a:spLocks noGrp="1"/>
          </p:cNvSpPr>
          <p:nvPr>
            <p:ph type="body" sz="quarter" idx="13" hasCustomPrompt="1"/>
          </p:nvPr>
        </p:nvSpPr>
        <p:spPr>
          <a:xfrm>
            <a:off x="450007" y="824469"/>
            <a:ext cx="6547104" cy="299974"/>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sp>
        <p:nvSpPr>
          <p:cNvPr id="18" name="TextBox 17">
            <a:extLst>
              <a:ext uri="{FF2B5EF4-FFF2-40B4-BE49-F238E27FC236}">
                <a16:creationId xmlns:a16="http://schemas.microsoft.com/office/drawing/2014/main" id="{7A467682-F2BF-0E45-B017-AA57C60C9D9B}"/>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pic>
        <p:nvPicPr>
          <p:cNvPr id="13"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2" name="Content Placeholder 2"/>
          <p:cNvSpPr>
            <a:spLocks noGrp="1"/>
          </p:cNvSpPr>
          <p:nvPr>
            <p:ph idx="1"/>
          </p:nvPr>
        </p:nvSpPr>
        <p:spPr>
          <a:xfrm>
            <a:off x="457514" y="1499859"/>
            <a:ext cx="65406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TextBox 13"/>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5" name="Straight Connector 14"/>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7" name="Text Placeholder 15"/>
          <p:cNvSpPr>
            <a:spLocks noGrp="1"/>
          </p:cNvSpPr>
          <p:nvPr>
            <p:ph type="body" sz="quarter" idx="14"/>
          </p:nvPr>
        </p:nvSpPr>
        <p:spPr>
          <a:xfrm>
            <a:off x="8247734" y="400051"/>
            <a:ext cx="3534123" cy="5237163"/>
          </a:xfrm>
          <a:prstGeom prst="rect">
            <a:avLst/>
          </a:prstGeom>
        </p:spPr>
        <p:txBody>
          <a:bodyPr/>
          <a:lstStyle>
            <a:lvl1pPr marL="0" indent="0">
              <a:buNone/>
              <a:defRPr b="1">
                <a:solidFill>
                  <a:schemeClr val="bg1"/>
                </a:solidFill>
              </a:defRPr>
            </a:lvl1pPr>
            <a:lvl2pPr marL="365760">
              <a:buClr>
                <a:schemeClr val="bg1"/>
              </a:buClr>
              <a:defRPr>
                <a:solidFill>
                  <a:schemeClr val="bg1"/>
                </a:solidFill>
              </a:defRPr>
            </a:lvl2pPr>
            <a:lvl3pPr marL="548640">
              <a:defRPr>
                <a:solidFill>
                  <a:schemeClr val="bg1"/>
                </a:solidFill>
              </a:defRPr>
            </a:lvl3pPr>
            <a:lvl4pPr marL="822960">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14736490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idebar, 2x Head + Sub - Orange">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1028" y="8"/>
            <a:ext cx="4760976" cy="6858000"/>
          </a:xfrm>
          <a:prstGeom prst="rect">
            <a:avLst/>
          </a:prstGeom>
        </p:spPr>
      </p:pic>
      <p:sp>
        <p:nvSpPr>
          <p:cNvPr id="28" name="Rectangle 27">
            <a:extLst>
              <a:ext uri="{FF2B5EF4-FFF2-40B4-BE49-F238E27FC236}">
                <a16:creationId xmlns:a16="http://schemas.microsoft.com/office/drawing/2014/main" id="{151DDE2F-25BA-3C43-ADAE-1013F17706EB}"/>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9" name="Rectangle 28">
            <a:extLst>
              <a:ext uri="{FF2B5EF4-FFF2-40B4-BE49-F238E27FC236}">
                <a16:creationId xmlns:a16="http://schemas.microsoft.com/office/drawing/2014/main" id="{27E240D6-9209-C849-B260-09941494F64E}"/>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5" name="Title 4">
            <a:extLst>
              <a:ext uri="{FF2B5EF4-FFF2-40B4-BE49-F238E27FC236}">
                <a16:creationId xmlns:a16="http://schemas.microsoft.com/office/drawing/2014/main" id="{0E4835A6-8DB6-DE42-A0F4-0AE3C527635D}"/>
              </a:ext>
            </a:extLst>
          </p:cNvPr>
          <p:cNvSpPr>
            <a:spLocks noGrp="1"/>
          </p:cNvSpPr>
          <p:nvPr>
            <p:ph type="title"/>
          </p:nvPr>
        </p:nvSpPr>
        <p:spPr>
          <a:xfrm>
            <a:off x="450007" y="476440"/>
            <a:ext cx="6548133" cy="328304"/>
          </a:xfrm>
        </p:spPr>
        <p:txBody>
          <a:bodyPr/>
          <a:lstStyle/>
          <a:p>
            <a:r>
              <a:rPr lang="en-US" dirty="0"/>
              <a:t>Click to edit Master title style</a:t>
            </a:r>
          </a:p>
        </p:txBody>
      </p:sp>
      <p:sp>
        <p:nvSpPr>
          <p:cNvPr id="18" name="TextBox 17">
            <a:extLst>
              <a:ext uri="{FF2B5EF4-FFF2-40B4-BE49-F238E27FC236}">
                <a16:creationId xmlns:a16="http://schemas.microsoft.com/office/drawing/2014/main" id="{56E1939E-E01C-0B42-BF2B-1ECCF866AB01}"/>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sp>
        <p:nvSpPr>
          <p:cNvPr id="22" name="Text Placeholder 7">
            <a:extLst>
              <a:ext uri="{FF2B5EF4-FFF2-40B4-BE49-F238E27FC236}">
                <a16:creationId xmlns:a16="http://schemas.microsoft.com/office/drawing/2014/main" id="{BF87B0BE-CF17-8041-917A-ABA06B0AE263}"/>
              </a:ext>
            </a:extLst>
          </p:cNvPr>
          <p:cNvSpPr>
            <a:spLocks noGrp="1"/>
          </p:cNvSpPr>
          <p:nvPr>
            <p:ph type="body" sz="quarter" idx="13" hasCustomPrompt="1"/>
          </p:nvPr>
        </p:nvSpPr>
        <p:spPr>
          <a:xfrm>
            <a:off x="450008" y="1160867"/>
            <a:ext cx="6547104" cy="241601"/>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pic>
        <p:nvPicPr>
          <p:cNvPr id="13"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2" name="Content Placeholder 2"/>
          <p:cNvSpPr>
            <a:spLocks noGrp="1"/>
          </p:cNvSpPr>
          <p:nvPr>
            <p:ph idx="1"/>
          </p:nvPr>
        </p:nvSpPr>
        <p:spPr>
          <a:xfrm>
            <a:off x="457514" y="1499859"/>
            <a:ext cx="65406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TextBox 13"/>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5" name="Straight Connector 14"/>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7" name="Text Placeholder 15"/>
          <p:cNvSpPr>
            <a:spLocks noGrp="1"/>
          </p:cNvSpPr>
          <p:nvPr>
            <p:ph type="body" sz="quarter" idx="14"/>
          </p:nvPr>
        </p:nvSpPr>
        <p:spPr>
          <a:xfrm>
            <a:off x="8247734" y="400051"/>
            <a:ext cx="3534123" cy="5237163"/>
          </a:xfrm>
          <a:prstGeom prst="rect">
            <a:avLst/>
          </a:prstGeom>
        </p:spPr>
        <p:txBody>
          <a:bodyPr/>
          <a:lstStyle>
            <a:lvl1pPr marL="0" indent="0">
              <a:buNone/>
              <a:defRPr b="1">
                <a:solidFill>
                  <a:schemeClr val="bg1"/>
                </a:solidFill>
              </a:defRPr>
            </a:lvl1pPr>
            <a:lvl2pPr marL="365760">
              <a:buClr>
                <a:schemeClr val="bg1"/>
              </a:buClr>
              <a:defRPr>
                <a:solidFill>
                  <a:schemeClr val="bg1"/>
                </a:solidFill>
              </a:defRPr>
            </a:lvl2pPr>
            <a:lvl3pPr marL="548640">
              <a:defRPr>
                <a:solidFill>
                  <a:schemeClr val="bg1"/>
                </a:solidFill>
              </a:defRPr>
            </a:lvl3pPr>
            <a:lvl4pPr marL="822960">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25926319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idebar - Dark Blu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1023" y="8"/>
            <a:ext cx="4760977" cy="6858000"/>
          </a:xfrm>
          <a:prstGeom prst="rect">
            <a:avLst/>
          </a:prstGeom>
        </p:spPr>
      </p:pic>
      <p:sp>
        <p:nvSpPr>
          <p:cNvPr id="21" name="Rectangle 20">
            <a:extLst>
              <a:ext uri="{FF2B5EF4-FFF2-40B4-BE49-F238E27FC236}">
                <a16:creationId xmlns:a16="http://schemas.microsoft.com/office/drawing/2014/main" id="{FD5798DB-4BD8-484C-BAA3-CECE24308245}"/>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2" name="Rectangle 21">
            <a:extLst>
              <a:ext uri="{FF2B5EF4-FFF2-40B4-BE49-F238E27FC236}">
                <a16:creationId xmlns:a16="http://schemas.microsoft.com/office/drawing/2014/main" id="{666A2890-97B5-0445-BB35-E5873C5C2D49}"/>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5" name="Title 4">
            <a:extLst>
              <a:ext uri="{FF2B5EF4-FFF2-40B4-BE49-F238E27FC236}">
                <a16:creationId xmlns:a16="http://schemas.microsoft.com/office/drawing/2014/main" id="{61FC5C08-0000-0043-9AC2-5FE55638D378}"/>
              </a:ext>
            </a:extLst>
          </p:cNvPr>
          <p:cNvSpPr>
            <a:spLocks noGrp="1"/>
          </p:cNvSpPr>
          <p:nvPr>
            <p:ph type="title"/>
          </p:nvPr>
        </p:nvSpPr>
        <p:spPr>
          <a:xfrm>
            <a:off x="450007" y="476440"/>
            <a:ext cx="6548133" cy="328304"/>
          </a:xfrm>
        </p:spPr>
        <p:txBody>
          <a:bodyPr/>
          <a:lstStyle/>
          <a:p>
            <a:r>
              <a:rPr lang="en-US" dirty="0"/>
              <a:t>Click to edit Master title style</a:t>
            </a:r>
          </a:p>
        </p:txBody>
      </p:sp>
      <p:sp>
        <p:nvSpPr>
          <p:cNvPr id="16" name="TextBox 15">
            <a:extLst>
              <a:ext uri="{FF2B5EF4-FFF2-40B4-BE49-F238E27FC236}">
                <a16:creationId xmlns:a16="http://schemas.microsoft.com/office/drawing/2014/main" id="{ACDE106D-018F-7E4F-97D4-A19BA25B5E17}"/>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pic>
        <p:nvPicPr>
          <p:cNvPr id="12"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1" name="Content Placeholder 2"/>
          <p:cNvSpPr>
            <a:spLocks noGrp="1"/>
          </p:cNvSpPr>
          <p:nvPr>
            <p:ph idx="1"/>
          </p:nvPr>
        </p:nvSpPr>
        <p:spPr>
          <a:xfrm>
            <a:off x="457514" y="1499859"/>
            <a:ext cx="65406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TextBox 12"/>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4" name="Straight Connector 13"/>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5" name="Text Placeholder 15"/>
          <p:cNvSpPr>
            <a:spLocks noGrp="1"/>
          </p:cNvSpPr>
          <p:nvPr>
            <p:ph type="body" sz="quarter" idx="14"/>
          </p:nvPr>
        </p:nvSpPr>
        <p:spPr>
          <a:xfrm>
            <a:off x="8247734" y="400051"/>
            <a:ext cx="3534123" cy="5237163"/>
          </a:xfrm>
          <a:prstGeom prst="rect">
            <a:avLst/>
          </a:prstGeom>
        </p:spPr>
        <p:txBody>
          <a:bodyPr/>
          <a:lstStyle>
            <a:lvl1pPr marL="0" indent="0">
              <a:buNone/>
              <a:defRPr b="1">
                <a:solidFill>
                  <a:schemeClr val="bg1"/>
                </a:solidFill>
              </a:defRPr>
            </a:lvl1pPr>
            <a:lvl2pPr marL="365760">
              <a:buClr>
                <a:schemeClr val="bg1"/>
              </a:buClr>
              <a:defRPr>
                <a:solidFill>
                  <a:schemeClr val="bg1"/>
                </a:solidFill>
              </a:defRPr>
            </a:lvl2pPr>
            <a:lvl3pPr marL="548640">
              <a:defRPr>
                <a:solidFill>
                  <a:schemeClr val="bg1"/>
                </a:solidFill>
              </a:defRPr>
            </a:lvl3pPr>
            <a:lvl4pPr marL="822960">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50322471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idebar, Head + Sub - Dark Blu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1023" y="8"/>
            <a:ext cx="4760977" cy="6858000"/>
          </a:xfrm>
          <a:prstGeom prst="rect">
            <a:avLst/>
          </a:prstGeom>
        </p:spPr>
      </p:pic>
      <p:sp>
        <p:nvSpPr>
          <p:cNvPr id="24" name="Rectangle 23">
            <a:extLst>
              <a:ext uri="{FF2B5EF4-FFF2-40B4-BE49-F238E27FC236}">
                <a16:creationId xmlns:a16="http://schemas.microsoft.com/office/drawing/2014/main" id="{E52D81DB-D610-9C47-8F82-7CDCA46E70DC}"/>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5" name="Rectangle 24">
            <a:extLst>
              <a:ext uri="{FF2B5EF4-FFF2-40B4-BE49-F238E27FC236}">
                <a16:creationId xmlns:a16="http://schemas.microsoft.com/office/drawing/2014/main" id="{AF104C31-6F7A-2241-98EC-28AE54C93AD5}"/>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5" name="Title 4">
            <a:extLst>
              <a:ext uri="{FF2B5EF4-FFF2-40B4-BE49-F238E27FC236}">
                <a16:creationId xmlns:a16="http://schemas.microsoft.com/office/drawing/2014/main" id="{1A3EEBDE-A839-7641-9342-573B9E9A6336}"/>
              </a:ext>
            </a:extLst>
          </p:cNvPr>
          <p:cNvSpPr>
            <a:spLocks noGrp="1"/>
          </p:cNvSpPr>
          <p:nvPr>
            <p:ph type="title"/>
          </p:nvPr>
        </p:nvSpPr>
        <p:spPr>
          <a:xfrm>
            <a:off x="450007" y="476440"/>
            <a:ext cx="6548133" cy="328304"/>
          </a:xfrm>
        </p:spPr>
        <p:txBody>
          <a:bodyPr/>
          <a:lstStyle/>
          <a:p>
            <a:r>
              <a:rPr lang="en-US" dirty="0"/>
              <a:t>Click to edit Master title style</a:t>
            </a:r>
          </a:p>
        </p:txBody>
      </p:sp>
      <p:sp>
        <p:nvSpPr>
          <p:cNvPr id="18" name="Text Placeholder 7">
            <a:extLst>
              <a:ext uri="{FF2B5EF4-FFF2-40B4-BE49-F238E27FC236}">
                <a16:creationId xmlns:a16="http://schemas.microsoft.com/office/drawing/2014/main" id="{C691175D-4924-0A45-8846-0DAE8379E845}"/>
              </a:ext>
            </a:extLst>
          </p:cNvPr>
          <p:cNvSpPr>
            <a:spLocks noGrp="1"/>
          </p:cNvSpPr>
          <p:nvPr>
            <p:ph type="body" sz="quarter" idx="13" hasCustomPrompt="1"/>
          </p:nvPr>
        </p:nvSpPr>
        <p:spPr>
          <a:xfrm>
            <a:off x="450007" y="824469"/>
            <a:ext cx="6547104" cy="244103"/>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sp>
        <p:nvSpPr>
          <p:cNvPr id="20" name="TextBox 19">
            <a:extLst>
              <a:ext uri="{FF2B5EF4-FFF2-40B4-BE49-F238E27FC236}">
                <a16:creationId xmlns:a16="http://schemas.microsoft.com/office/drawing/2014/main" id="{8F1E8284-A15E-894A-8246-000BBD806257}"/>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pic>
        <p:nvPicPr>
          <p:cNvPr id="13"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2" name="Content Placeholder 2"/>
          <p:cNvSpPr>
            <a:spLocks noGrp="1"/>
          </p:cNvSpPr>
          <p:nvPr>
            <p:ph idx="1"/>
          </p:nvPr>
        </p:nvSpPr>
        <p:spPr>
          <a:xfrm>
            <a:off x="457514" y="1499859"/>
            <a:ext cx="65406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TextBox 13"/>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5" name="Straight Connector 14"/>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9" name="Text Placeholder 15"/>
          <p:cNvSpPr>
            <a:spLocks noGrp="1"/>
          </p:cNvSpPr>
          <p:nvPr>
            <p:ph type="body" sz="quarter" idx="14"/>
          </p:nvPr>
        </p:nvSpPr>
        <p:spPr>
          <a:xfrm>
            <a:off x="8247734" y="400051"/>
            <a:ext cx="3534123" cy="5237163"/>
          </a:xfrm>
          <a:prstGeom prst="rect">
            <a:avLst/>
          </a:prstGeom>
        </p:spPr>
        <p:txBody>
          <a:bodyPr/>
          <a:lstStyle>
            <a:lvl1pPr marL="0" indent="0">
              <a:buNone/>
              <a:defRPr b="1">
                <a:solidFill>
                  <a:schemeClr val="bg1"/>
                </a:solidFill>
              </a:defRPr>
            </a:lvl1pPr>
            <a:lvl2pPr marL="365760">
              <a:buClr>
                <a:schemeClr val="bg1"/>
              </a:buClr>
              <a:defRPr>
                <a:solidFill>
                  <a:schemeClr val="bg1"/>
                </a:solidFill>
              </a:defRPr>
            </a:lvl2pPr>
            <a:lvl3pPr marL="548640">
              <a:defRPr>
                <a:solidFill>
                  <a:schemeClr val="bg1"/>
                </a:solidFill>
              </a:defRPr>
            </a:lvl3pPr>
            <a:lvl4pPr marL="822960">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99942734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idebar, 2x Head + Sub - Dark Blue">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1023" y="8"/>
            <a:ext cx="4760977" cy="6858000"/>
          </a:xfrm>
          <a:prstGeom prst="rect">
            <a:avLst/>
          </a:prstGeom>
        </p:spPr>
      </p:pic>
      <p:sp>
        <p:nvSpPr>
          <p:cNvPr id="29" name="Rectangle 28">
            <a:extLst>
              <a:ext uri="{FF2B5EF4-FFF2-40B4-BE49-F238E27FC236}">
                <a16:creationId xmlns:a16="http://schemas.microsoft.com/office/drawing/2014/main" id="{C1396910-59ED-A242-9638-886CDBD4629B}"/>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30" name="Rectangle 29">
            <a:extLst>
              <a:ext uri="{FF2B5EF4-FFF2-40B4-BE49-F238E27FC236}">
                <a16:creationId xmlns:a16="http://schemas.microsoft.com/office/drawing/2014/main" id="{02668045-FFBB-E345-9E0D-601A92FF1667}"/>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5" name="Title 4">
            <a:extLst>
              <a:ext uri="{FF2B5EF4-FFF2-40B4-BE49-F238E27FC236}">
                <a16:creationId xmlns:a16="http://schemas.microsoft.com/office/drawing/2014/main" id="{0B4F6D33-0A81-AF49-AFB4-42758F27780D}"/>
              </a:ext>
            </a:extLst>
          </p:cNvPr>
          <p:cNvSpPr>
            <a:spLocks noGrp="1"/>
          </p:cNvSpPr>
          <p:nvPr>
            <p:ph type="title"/>
          </p:nvPr>
        </p:nvSpPr>
        <p:spPr>
          <a:xfrm>
            <a:off x="450007" y="476440"/>
            <a:ext cx="6548133" cy="328304"/>
          </a:xfrm>
        </p:spPr>
        <p:txBody>
          <a:bodyPr/>
          <a:lstStyle/>
          <a:p>
            <a:r>
              <a:rPr lang="en-US" dirty="0"/>
              <a:t>Click to edit Master title style</a:t>
            </a:r>
          </a:p>
        </p:txBody>
      </p:sp>
      <p:sp>
        <p:nvSpPr>
          <p:cNvPr id="18" name="TextBox 17">
            <a:extLst>
              <a:ext uri="{FF2B5EF4-FFF2-40B4-BE49-F238E27FC236}">
                <a16:creationId xmlns:a16="http://schemas.microsoft.com/office/drawing/2014/main" id="{E9D3D28C-6BA5-C44A-91C7-648D156E1698}"/>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FFFFFF"/>
                </a:solidFill>
              </a:rPr>
              <a:pPr algn="r"/>
              <a:t>‹#›</a:t>
            </a:fld>
            <a:endParaRPr lang="en-US" sz="600" dirty="0">
              <a:solidFill>
                <a:srgbClr val="FFFFFF"/>
              </a:solidFill>
            </a:endParaRPr>
          </a:p>
        </p:txBody>
      </p:sp>
      <p:sp>
        <p:nvSpPr>
          <p:cNvPr id="22" name="Text Placeholder 7">
            <a:extLst>
              <a:ext uri="{FF2B5EF4-FFF2-40B4-BE49-F238E27FC236}">
                <a16:creationId xmlns:a16="http://schemas.microsoft.com/office/drawing/2014/main" id="{1FB53723-BCEC-C740-A888-10C5026976DA}"/>
              </a:ext>
            </a:extLst>
          </p:cNvPr>
          <p:cNvSpPr>
            <a:spLocks noGrp="1"/>
          </p:cNvSpPr>
          <p:nvPr>
            <p:ph type="body" sz="quarter" idx="13" hasCustomPrompt="1"/>
          </p:nvPr>
        </p:nvSpPr>
        <p:spPr>
          <a:xfrm>
            <a:off x="450008" y="1160867"/>
            <a:ext cx="6547104" cy="241601"/>
          </a:xfrm>
          <a:prstGeom prst="rect">
            <a:avLst/>
          </a:prstGeom>
        </p:spPr>
        <p:txBody>
          <a:bodyPr lIns="9144">
            <a:noAutofit/>
          </a:bodyPr>
          <a:lstStyle>
            <a:lvl1pPr marL="0" indent="0">
              <a:buNone/>
              <a:defRPr sz="1200" b="0" cap="all" baseline="0">
                <a:solidFill>
                  <a:schemeClr val="tx2"/>
                </a:solidFill>
              </a:defRPr>
            </a:lvl1pPr>
          </a:lstStyle>
          <a:p>
            <a:pPr lvl="0"/>
            <a:r>
              <a:rPr lang="en-US" dirty="0"/>
              <a:t>Click to edit Master text styles</a:t>
            </a:r>
          </a:p>
        </p:txBody>
      </p:sp>
      <p:pic>
        <p:nvPicPr>
          <p:cNvPr id="13"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2" name="Content Placeholder 2"/>
          <p:cNvSpPr>
            <a:spLocks noGrp="1"/>
          </p:cNvSpPr>
          <p:nvPr>
            <p:ph idx="1"/>
          </p:nvPr>
        </p:nvSpPr>
        <p:spPr>
          <a:xfrm>
            <a:off x="457514" y="1499859"/>
            <a:ext cx="6540624"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TextBox 13"/>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FFFFFF"/>
                </a:solidFill>
              </a:rPr>
              <a:t>CONFIDENTIAL      </a:t>
            </a:r>
          </a:p>
        </p:txBody>
      </p:sp>
      <p:cxnSp>
        <p:nvCxnSpPr>
          <p:cNvPr id="15" name="Straight Connector 14"/>
          <p:cNvCxnSpPr/>
          <p:nvPr userDrawn="1"/>
        </p:nvCxnSpPr>
        <p:spPr>
          <a:xfrm>
            <a:off x="11455042" y="6280669"/>
            <a:ext cx="0" cy="228600"/>
          </a:xfrm>
          <a:prstGeom prst="line">
            <a:avLst/>
          </a:prstGeom>
          <a:ln w="9525">
            <a:solidFill>
              <a:schemeClr val="bg1"/>
            </a:solidFill>
          </a:ln>
        </p:spPr>
        <p:style>
          <a:lnRef idx="3">
            <a:schemeClr val="accent1"/>
          </a:lnRef>
          <a:fillRef idx="0">
            <a:schemeClr val="accent1"/>
          </a:fillRef>
          <a:effectRef idx="2">
            <a:schemeClr val="accent1"/>
          </a:effectRef>
          <a:fontRef idx="minor">
            <a:schemeClr val="tx1"/>
          </a:fontRef>
        </p:style>
      </p:cxnSp>
      <p:sp>
        <p:nvSpPr>
          <p:cNvPr id="17" name="Text Placeholder 15"/>
          <p:cNvSpPr>
            <a:spLocks noGrp="1"/>
          </p:cNvSpPr>
          <p:nvPr>
            <p:ph type="body" sz="quarter" idx="14"/>
          </p:nvPr>
        </p:nvSpPr>
        <p:spPr>
          <a:xfrm>
            <a:off x="8247734" y="400051"/>
            <a:ext cx="3534123" cy="5237163"/>
          </a:xfrm>
          <a:prstGeom prst="rect">
            <a:avLst/>
          </a:prstGeom>
        </p:spPr>
        <p:txBody>
          <a:bodyPr/>
          <a:lstStyle>
            <a:lvl1pPr marL="0" indent="0">
              <a:buNone/>
              <a:defRPr b="1">
                <a:solidFill>
                  <a:schemeClr val="bg1"/>
                </a:solidFill>
              </a:defRPr>
            </a:lvl1pPr>
            <a:lvl2pPr marL="365760">
              <a:buClr>
                <a:schemeClr val="bg1"/>
              </a:buClr>
              <a:defRPr>
                <a:solidFill>
                  <a:schemeClr val="bg1"/>
                </a:solidFill>
              </a:defRPr>
            </a:lvl2pPr>
            <a:lvl3pPr marL="548640">
              <a:defRPr>
                <a:solidFill>
                  <a:schemeClr val="bg1"/>
                </a:solidFill>
              </a:defRPr>
            </a:lvl3pPr>
            <a:lvl4pPr marL="822960">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72080297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Header + Body + Chart Placeholder">
    <p:spTree>
      <p:nvGrpSpPr>
        <p:cNvPr id="1" name=""/>
        <p:cNvGrpSpPr/>
        <p:nvPr/>
      </p:nvGrpSpPr>
      <p:grpSpPr>
        <a:xfrm>
          <a:off x="0" y="0"/>
          <a:ext cx="0" cy="0"/>
          <a:chOff x="0" y="0"/>
          <a:chExt cx="0" cy="0"/>
        </a:xfrm>
      </p:grpSpPr>
      <p:sp>
        <p:nvSpPr>
          <p:cNvPr id="14" name="Chart Placeholder 13"/>
          <p:cNvSpPr>
            <a:spLocks noGrp="1"/>
          </p:cNvSpPr>
          <p:nvPr>
            <p:ph type="chart" sz="quarter" idx="13"/>
          </p:nvPr>
        </p:nvSpPr>
        <p:spPr>
          <a:xfrm>
            <a:off x="6685095" y="1063633"/>
            <a:ext cx="4896895" cy="4787565"/>
          </a:xfrm>
          <a:prstGeom prst="rect">
            <a:avLst/>
          </a:prstGeom>
          <a:solidFill>
            <a:schemeClr val="bg1">
              <a:lumMod val="85000"/>
            </a:schemeClr>
          </a:solidFill>
        </p:spPr>
        <p:txBody>
          <a:bodyPr/>
          <a:lstStyle>
            <a:lvl1pPr marL="0" indent="0" algn="ctr">
              <a:buNone/>
              <a:defRPr/>
            </a:lvl1pPr>
          </a:lstStyle>
          <a:p>
            <a:r>
              <a:rPr lang="en-US" dirty="0"/>
              <a:t>Click icon to add chart</a:t>
            </a:r>
          </a:p>
        </p:txBody>
      </p:sp>
      <p:cxnSp>
        <p:nvCxnSpPr>
          <p:cNvPr id="10" name="Straight Connector 9"/>
          <p:cNvCxnSpPr>
            <a:cxnSpLocks/>
          </p:cNvCxnSpPr>
          <p:nvPr userDrawn="1"/>
        </p:nvCxnSpPr>
        <p:spPr>
          <a:xfrm>
            <a:off x="6096000" y="1600200"/>
            <a:ext cx="0" cy="3657600"/>
          </a:xfrm>
          <a:prstGeom prst="line">
            <a:avLst/>
          </a:prstGeom>
          <a:ln w="9525">
            <a:solidFill>
              <a:schemeClr val="tx1">
                <a:alpha val="21000"/>
              </a:schemeClr>
            </a:solidFill>
          </a:ln>
          <a:effectLst/>
        </p:spPr>
        <p:style>
          <a:lnRef idx="2">
            <a:schemeClr val="accent1"/>
          </a:lnRef>
          <a:fillRef idx="0">
            <a:schemeClr val="accent1"/>
          </a:fillRef>
          <a:effectRef idx="1">
            <a:schemeClr val="accent1"/>
          </a:effectRef>
          <a:fontRef idx="minor">
            <a:schemeClr val="tx1"/>
          </a:fontRef>
        </p:style>
      </p:cxnSp>
      <p:sp>
        <p:nvSpPr>
          <p:cNvPr id="5" name="Title 4">
            <a:extLst>
              <a:ext uri="{FF2B5EF4-FFF2-40B4-BE49-F238E27FC236}">
                <a16:creationId xmlns:a16="http://schemas.microsoft.com/office/drawing/2014/main" id="{CAD7B15F-C04A-5F44-9FF2-D2FC40E99BCA}"/>
              </a:ext>
            </a:extLst>
          </p:cNvPr>
          <p:cNvSpPr>
            <a:spLocks noGrp="1"/>
          </p:cNvSpPr>
          <p:nvPr>
            <p:ph type="title"/>
          </p:nvPr>
        </p:nvSpPr>
        <p:spPr/>
        <p:txBody>
          <a:bodyPr/>
          <a:lstStyle/>
          <a:p>
            <a:r>
              <a:rPr lang="en-US"/>
              <a:t>Click to edit Master title style</a:t>
            </a:r>
          </a:p>
        </p:txBody>
      </p:sp>
      <p:sp>
        <p:nvSpPr>
          <p:cNvPr id="19" name="Rectangle 18">
            <a:extLst>
              <a:ext uri="{FF2B5EF4-FFF2-40B4-BE49-F238E27FC236}">
                <a16:creationId xmlns:a16="http://schemas.microsoft.com/office/drawing/2014/main" id="{2175A84D-71DF-D64C-B1BF-653E76871999}"/>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20" name="Rectangle 19">
            <a:extLst>
              <a:ext uri="{FF2B5EF4-FFF2-40B4-BE49-F238E27FC236}">
                <a16:creationId xmlns:a16="http://schemas.microsoft.com/office/drawing/2014/main" id="{224C4C6D-D638-614B-B9B7-6EE1AF5024E0}"/>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2" name="TextBox 11">
            <a:extLst>
              <a:ext uri="{FF2B5EF4-FFF2-40B4-BE49-F238E27FC236}">
                <a16:creationId xmlns:a16="http://schemas.microsoft.com/office/drawing/2014/main" id="{E13C4091-25DE-724C-A597-AA8A9455F5F4}"/>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600" smtClean="0">
                <a:solidFill>
                  <a:srgbClr val="2868B2"/>
                </a:solidFill>
              </a:rPr>
              <a:pPr algn="r"/>
              <a:t>‹#›</a:t>
            </a:fld>
            <a:endParaRPr lang="en-US" sz="600" dirty="0">
              <a:solidFill>
                <a:srgbClr val="2868B2"/>
              </a:solidFill>
            </a:endParaRPr>
          </a:p>
        </p:txBody>
      </p:sp>
      <p:pic>
        <p:nvPicPr>
          <p:cNvPr id="13"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sp>
        <p:nvSpPr>
          <p:cNvPr id="11" name="Content Placeholder 2"/>
          <p:cNvSpPr>
            <a:spLocks noGrp="1"/>
          </p:cNvSpPr>
          <p:nvPr>
            <p:ph idx="1"/>
          </p:nvPr>
        </p:nvSpPr>
        <p:spPr>
          <a:xfrm>
            <a:off x="450135" y="1499860"/>
            <a:ext cx="4865617" cy="4351338"/>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TextBox 14"/>
          <p:cNvSpPr txBox="1"/>
          <p:nvPr userDrawn="1"/>
        </p:nvSpPr>
        <p:spPr>
          <a:xfrm>
            <a:off x="9990220" y="6339232"/>
            <a:ext cx="1287262" cy="213064"/>
          </a:xfrm>
          <a:prstGeom prst="rect">
            <a:avLst/>
          </a:prstGeom>
          <a:noFill/>
        </p:spPr>
        <p:txBody>
          <a:bodyPr wrap="square" lIns="0" tIns="0" rIns="0" bIns="0" rtlCol="0">
            <a:noAutofit/>
          </a:bodyPr>
          <a:lstStyle/>
          <a:p>
            <a:pPr algn="r">
              <a:spcBef>
                <a:spcPts val="900"/>
              </a:spcBef>
            </a:pPr>
            <a:r>
              <a:rPr lang="en-US" sz="800" dirty="0">
                <a:solidFill>
                  <a:srgbClr val="2868B2"/>
                </a:solidFill>
              </a:rPr>
              <a:t>CONFIDENTIAL      </a:t>
            </a:r>
          </a:p>
        </p:txBody>
      </p:sp>
      <p:cxnSp>
        <p:nvCxnSpPr>
          <p:cNvPr id="16" name="Straight Connector 15"/>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8428743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B129F4F-A1B7-5E46-9A53-94A13591BF13}"/>
              </a:ext>
            </a:extLst>
          </p:cNvPr>
          <p:cNvSpPr>
            <a:spLocks noGrp="1"/>
          </p:cNvSpPr>
          <p:nvPr>
            <p:ph type="title"/>
          </p:nvPr>
        </p:nvSpPr>
        <p:spPr/>
        <p:txBody>
          <a:bodyPr/>
          <a:lstStyle/>
          <a:p>
            <a:r>
              <a:rPr lang="en-US" dirty="0"/>
              <a:t>Click to edit Master title style</a:t>
            </a:r>
          </a:p>
        </p:txBody>
      </p:sp>
      <p:sp>
        <p:nvSpPr>
          <p:cNvPr id="13" name="Rectangle 12">
            <a:extLst>
              <a:ext uri="{FF2B5EF4-FFF2-40B4-BE49-F238E27FC236}">
                <a16:creationId xmlns:a16="http://schemas.microsoft.com/office/drawing/2014/main" id="{DD1CEE2E-990D-D24A-9F8F-70CE5FB66358}"/>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4" name="Rectangle 13">
            <a:extLst>
              <a:ext uri="{FF2B5EF4-FFF2-40B4-BE49-F238E27FC236}">
                <a16:creationId xmlns:a16="http://schemas.microsoft.com/office/drawing/2014/main" id="{B85E0B9A-1773-144B-8B4F-E525E09749F7}"/>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8" name="TextBox 7">
            <a:extLst>
              <a:ext uri="{FF2B5EF4-FFF2-40B4-BE49-F238E27FC236}">
                <a16:creationId xmlns:a16="http://schemas.microsoft.com/office/drawing/2014/main" id="{14969C11-2FA5-B046-9A34-43A561998D40}"/>
              </a:ext>
            </a:extLst>
          </p:cNvPr>
          <p:cNvSpPr txBox="1"/>
          <p:nvPr userDrawn="1"/>
        </p:nvSpPr>
        <p:spPr>
          <a:xfrm>
            <a:off x="11233716" y="6218530"/>
            <a:ext cx="548141" cy="368503"/>
          </a:xfrm>
          <a:prstGeom prst="rect">
            <a:avLst/>
          </a:prstGeom>
          <a:noFill/>
        </p:spPr>
        <p:txBody>
          <a:bodyPr wrap="square" lIns="0" tIns="0" rIns="0" bIns="0" rtlCol="0" anchor="ctr" anchorCtr="0">
            <a:noAutofit/>
          </a:bodyPr>
          <a:lstStyle/>
          <a:p>
            <a:pPr algn="r"/>
            <a:fld id="{A82C3BC0-3EBF-3C4C-A3D8-795624EBC6AA}" type="slidenum">
              <a:rPr lang="en-US" sz="1000" smtClean="0">
                <a:solidFill>
                  <a:srgbClr val="2868B2"/>
                </a:solidFill>
              </a:rPr>
              <a:pPr algn="r"/>
              <a:t>‹#›</a:t>
            </a:fld>
            <a:endParaRPr lang="en-US" sz="1000" dirty="0">
              <a:solidFill>
                <a:srgbClr val="2868B2"/>
              </a:solidFill>
            </a:endParaRPr>
          </a:p>
        </p:txBody>
      </p:sp>
      <p:pic>
        <p:nvPicPr>
          <p:cNvPr id="9" name="Graphic 16">
            <a:extLst>
              <a:ext uri="{FF2B5EF4-FFF2-40B4-BE49-F238E27FC236}">
                <a16:creationId xmlns:a16="http://schemas.microsoft.com/office/drawing/2014/main" id="{0FD8156E-E64E-7D40-89C1-E685CE796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511" y="6170896"/>
            <a:ext cx="1083540" cy="457200"/>
          </a:xfrm>
          <a:prstGeom prst="rect">
            <a:avLst/>
          </a:prstGeom>
        </p:spPr>
      </p:pic>
      <p:cxnSp>
        <p:nvCxnSpPr>
          <p:cNvPr id="10" name="Straight Connector 9"/>
          <p:cNvCxnSpPr/>
          <p:nvPr userDrawn="1"/>
        </p:nvCxnSpPr>
        <p:spPr>
          <a:xfrm>
            <a:off x="11455042" y="6280669"/>
            <a:ext cx="0" cy="228600"/>
          </a:xfrm>
          <a:prstGeom prst="line">
            <a:avLst/>
          </a:prstGeom>
          <a:ln w="9525">
            <a:solidFill>
              <a:schemeClr val="accent1"/>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399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30553289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4752209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2 Page Image Container">
    <p:spTree>
      <p:nvGrpSpPr>
        <p:cNvPr id="1" name=""/>
        <p:cNvGrpSpPr/>
        <p:nvPr/>
      </p:nvGrpSpPr>
      <p:grpSpPr>
        <a:xfrm>
          <a:off x="0" y="0"/>
          <a:ext cx="0" cy="0"/>
          <a:chOff x="0" y="0"/>
          <a:chExt cx="0" cy="0"/>
        </a:xfrm>
      </p:grpSpPr>
      <p:sp>
        <p:nvSpPr>
          <p:cNvPr id="8" name="Rectangle 7"/>
          <p:cNvSpPr/>
          <p:nvPr userDrawn="1"/>
        </p:nvSpPr>
        <p:spPr>
          <a:xfrm>
            <a:off x="6" y="4"/>
            <a:ext cx="12191999"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6" name="Picture Placeholder 5"/>
          <p:cNvSpPr>
            <a:spLocks noGrp="1"/>
          </p:cNvSpPr>
          <p:nvPr>
            <p:ph type="pic" sz="quarter" idx="13" hasCustomPrompt="1"/>
          </p:nvPr>
        </p:nvSpPr>
        <p:spPr>
          <a:xfrm>
            <a:off x="-1" y="8"/>
            <a:ext cx="6099048" cy="6725479"/>
          </a:xfrm>
          <a:prstGeom prst="rect">
            <a:avLst/>
          </a:prstGeom>
          <a:solidFill>
            <a:schemeClr val="accent5"/>
          </a:solidFill>
        </p:spPr>
        <p:txBody>
          <a:bodyPr vert="horz" lIns="1280160" tIns="91440" rIns="1280160" bIns="0" rtlCol="0">
            <a:noAutofit/>
          </a:bodyPr>
          <a:lstStyle>
            <a:lvl1pPr marL="0" indent="0">
              <a:buNone/>
              <a:defRPr lang="en-US" sz="1200" baseline="0" dirty="0"/>
            </a:lvl1pPr>
          </a:lstStyle>
          <a:p>
            <a:pPr lvl="0" algn="ctr"/>
            <a:r>
              <a:rPr lang="en-US" dirty="0"/>
              <a:t>Drag and drop photo here. Right click, send to back </a:t>
            </a:r>
          </a:p>
        </p:txBody>
      </p:sp>
      <p:sp>
        <p:nvSpPr>
          <p:cNvPr id="9" name="Picture Placeholder 5"/>
          <p:cNvSpPr>
            <a:spLocks noGrp="1"/>
          </p:cNvSpPr>
          <p:nvPr>
            <p:ph type="pic" sz="quarter" idx="14" hasCustomPrompt="1"/>
          </p:nvPr>
        </p:nvSpPr>
        <p:spPr>
          <a:xfrm>
            <a:off x="6095999" y="8"/>
            <a:ext cx="6099048" cy="6725479"/>
          </a:xfrm>
          <a:prstGeom prst="rect">
            <a:avLst/>
          </a:prstGeom>
          <a:solidFill>
            <a:schemeClr val="accent5"/>
          </a:solidFill>
        </p:spPr>
        <p:txBody>
          <a:bodyPr vert="horz" lIns="1280160" tIns="91440" rIns="1280160" bIns="0" rtlCol="0">
            <a:noAutofit/>
          </a:bodyPr>
          <a:lstStyle>
            <a:lvl1pPr marL="0" indent="0">
              <a:buNone/>
              <a:defRPr lang="en-US" sz="1200" baseline="0" dirty="0"/>
            </a:lvl1pPr>
          </a:lstStyle>
          <a:p>
            <a:pPr lvl="0" algn="ctr"/>
            <a:r>
              <a:rPr lang="en-US" dirty="0"/>
              <a:t>Drag and drop photo here. Right click, send to back </a:t>
            </a:r>
          </a:p>
        </p:txBody>
      </p:sp>
      <p:sp>
        <p:nvSpPr>
          <p:cNvPr id="16" name="Rectangle 15">
            <a:extLst>
              <a:ext uri="{FF2B5EF4-FFF2-40B4-BE49-F238E27FC236}">
                <a16:creationId xmlns:a16="http://schemas.microsoft.com/office/drawing/2014/main" id="{B934C7EC-9700-AB42-9922-AE5D8E38AF7B}"/>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7" name="Rectangle 16">
            <a:extLst>
              <a:ext uri="{FF2B5EF4-FFF2-40B4-BE49-F238E27FC236}">
                <a16:creationId xmlns:a16="http://schemas.microsoft.com/office/drawing/2014/main" id="{A828A6F4-B982-4A4B-8EB5-BA32A98CAABA}"/>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Tree>
    <p:extLst>
      <p:ext uri="{BB962C8B-B14F-4D97-AF65-F5344CB8AC3E}">
        <p14:creationId xmlns:p14="http://schemas.microsoft.com/office/powerpoint/2010/main" val="204193126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3 Page Image Container">
    <p:spTree>
      <p:nvGrpSpPr>
        <p:cNvPr id="1" name=""/>
        <p:cNvGrpSpPr/>
        <p:nvPr/>
      </p:nvGrpSpPr>
      <p:grpSpPr>
        <a:xfrm>
          <a:off x="0" y="0"/>
          <a:ext cx="0" cy="0"/>
          <a:chOff x="0" y="0"/>
          <a:chExt cx="0" cy="0"/>
        </a:xfrm>
      </p:grpSpPr>
      <p:sp>
        <p:nvSpPr>
          <p:cNvPr id="8" name="Rectangle 7"/>
          <p:cNvSpPr/>
          <p:nvPr userDrawn="1"/>
        </p:nvSpPr>
        <p:spPr>
          <a:xfrm>
            <a:off x="6" y="4"/>
            <a:ext cx="12191999"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6" name="Picture Placeholder 5"/>
          <p:cNvSpPr>
            <a:spLocks noGrp="1"/>
          </p:cNvSpPr>
          <p:nvPr>
            <p:ph type="pic" sz="quarter" idx="13" hasCustomPrompt="1"/>
          </p:nvPr>
        </p:nvSpPr>
        <p:spPr>
          <a:xfrm>
            <a:off x="-1" y="8"/>
            <a:ext cx="4572000" cy="6725479"/>
          </a:xfrm>
          <a:prstGeom prst="rect">
            <a:avLst/>
          </a:prstGeom>
          <a:solidFill>
            <a:schemeClr val="accent5"/>
          </a:solidFill>
        </p:spPr>
        <p:txBody>
          <a:bodyPr vert="horz" lIns="640080" tIns="91440" rIns="640080" bIns="0" rtlCol="0">
            <a:noAutofit/>
          </a:bodyPr>
          <a:lstStyle>
            <a:lvl1pPr marL="0" indent="0">
              <a:buNone/>
              <a:defRPr lang="en-US" sz="1200" baseline="0" dirty="0"/>
            </a:lvl1pPr>
          </a:lstStyle>
          <a:p>
            <a:pPr lvl="0" algn="ctr"/>
            <a:r>
              <a:rPr lang="en-US" dirty="0"/>
              <a:t>Drag and drop photo here. Right click, send to back </a:t>
            </a:r>
          </a:p>
        </p:txBody>
      </p:sp>
      <p:sp>
        <p:nvSpPr>
          <p:cNvPr id="9" name="Picture Placeholder 5"/>
          <p:cNvSpPr>
            <a:spLocks noGrp="1"/>
          </p:cNvSpPr>
          <p:nvPr>
            <p:ph type="pic" sz="quarter" idx="14" hasCustomPrompt="1"/>
          </p:nvPr>
        </p:nvSpPr>
        <p:spPr>
          <a:xfrm>
            <a:off x="7619999" y="8"/>
            <a:ext cx="4572000" cy="6725479"/>
          </a:xfrm>
          <a:prstGeom prst="rect">
            <a:avLst/>
          </a:prstGeom>
          <a:solidFill>
            <a:schemeClr val="accent5"/>
          </a:solidFill>
        </p:spPr>
        <p:txBody>
          <a:bodyPr vert="horz" lIns="640080" tIns="91440" rIns="640080" bIns="0" rtlCol="0">
            <a:noAutofit/>
          </a:bodyPr>
          <a:lstStyle>
            <a:lvl1pPr marL="0" indent="0">
              <a:buNone/>
              <a:defRPr lang="en-US" sz="1200" baseline="0" dirty="0"/>
            </a:lvl1pPr>
          </a:lstStyle>
          <a:p>
            <a:pPr lvl="0" algn="ctr"/>
            <a:r>
              <a:rPr lang="en-US" dirty="0"/>
              <a:t>Drag and drop photo here. Right click, send to back </a:t>
            </a:r>
          </a:p>
        </p:txBody>
      </p:sp>
      <p:sp>
        <p:nvSpPr>
          <p:cNvPr id="14" name="Rectangle 13">
            <a:extLst>
              <a:ext uri="{FF2B5EF4-FFF2-40B4-BE49-F238E27FC236}">
                <a16:creationId xmlns:a16="http://schemas.microsoft.com/office/drawing/2014/main" id="{2C26B3F4-C8F5-034E-8CED-3ADA6057CA6B}"/>
              </a:ext>
            </a:extLst>
          </p:cNvPr>
          <p:cNvSpPr/>
          <p:nvPr userDrawn="1"/>
        </p:nvSpPr>
        <p:spPr>
          <a:xfrm>
            <a:off x="0" y="6725487"/>
            <a:ext cx="12192000"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
        <p:nvSpPr>
          <p:cNvPr id="15" name="Rectangle 14">
            <a:extLst>
              <a:ext uri="{FF2B5EF4-FFF2-40B4-BE49-F238E27FC236}">
                <a16:creationId xmlns:a16="http://schemas.microsoft.com/office/drawing/2014/main" id="{0EE06ABA-C48D-7F44-BE99-C2CCD77A04D9}"/>
              </a:ext>
            </a:extLst>
          </p:cNvPr>
          <p:cNvSpPr/>
          <p:nvPr userDrawn="1"/>
        </p:nvSpPr>
        <p:spPr>
          <a:xfrm>
            <a:off x="0" y="6812289"/>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a:spcBef>
                <a:spcPts val="675"/>
              </a:spcBef>
            </a:pPr>
            <a:endParaRPr lang="en-US" sz="1500" b="1" dirty="0">
              <a:solidFill>
                <a:srgbClr val="FFFFFF"/>
              </a:solidFill>
            </a:endParaRPr>
          </a:p>
        </p:txBody>
      </p:sp>
    </p:spTree>
    <p:extLst>
      <p:ext uri="{BB962C8B-B14F-4D97-AF65-F5344CB8AC3E}">
        <p14:creationId xmlns:p14="http://schemas.microsoft.com/office/powerpoint/2010/main" val="262599487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4749" y="95625"/>
            <a:ext cx="11566727" cy="865632"/>
          </a:xfrm>
        </p:spPr>
        <p:txBody>
          <a:bodyPr/>
          <a:lstStyle/>
          <a:p>
            <a:r>
              <a:rPr lang="en-US"/>
              <a:t>Click to edit Master title style</a:t>
            </a:r>
            <a:endParaRPr lang="en-CA" dirty="0"/>
          </a:p>
        </p:txBody>
      </p:sp>
      <p:sp>
        <p:nvSpPr>
          <p:cNvPr id="3" name="Content Placeholder 2"/>
          <p:cNvSpPr>
            <a:spLocks noGrp="1"/>
          </p:cNvSpPr>
          <p:nvPr>
            <p:ph idx="1"/>
          </p:nvPr>
        </p:nvSpPr>
        <p:spPr>
          <a:xfrm>
            <a:off x="286531" y="1258763"/>
            <a:ext cx="11566727" cy="4563556"/>
          </a:xfrm>
        </p:spPr>
        <p:txBody>
          <a:bodyPr/>
          <a:lstStyle>
            <a:lvl1pPr marL="457189" indent="-457189">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6" name="Slide Number Placeholder 5"/>
          <p:cNvSpPr>
            <a:spLocks noGrp="1"/>
          </p:cNvSpPr>
          <p:nvPr>
            <p:ph type="sldNum" sz="quarter" idx="12"/>
          </p:nvPr>
        </p:nvSpPr>
        <p:spPr>
          <a:xfrm>
            <a:off x="8996675" y="6365655"/>
            <a:ext cx="2844800" cy="365125"/>
          </a:xfrm>
          <a:prstGeom prst="rect">
            <a:avLst/>
          </a:prstGeom>
        </p:spPr>
        <p:txBody>
          <a:bodyPr/>
          <a:lstStyle/>
          <a:p>
            <a:fld id="{109E51F3-3668-4B50-84FF-7E33CB608040}" type="slidenum">
              <a:rPr lang="en-CA" smtClean="0">
                <a:solidFill>
                  <a:srgbClr val="000000"/>
                </a:solidFill>
              </a:rPr>
              <a:pPr/>
              <a:t>‹#›</a:t>
            </a:fld>
            <a:endParaRPr lang="en-CA" dirty="0">
              <a:solidFill>
                <a:srgbClr val="000000"/>
              </a:solidFill>
            </a:endParaRPr>
          </a:p>
        </p:txBody>
      </p:sp>
    </p:spTree>
    <p:extLst>
      <p:ext uri="{BB962C8B-B14F-4D97-AF65-F5344CB8AC3E}">
        <p14:creationId xmlns:p14="http://schemas.microsoft.com/office/powerpoint/2010/main" val="350893304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249236598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bwMode="auto"/>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321526533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223499302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186378582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83411542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4929172-4BF7-429F-BA25-7E9D1A4215EE}" type="datetimeFigureOut">
              <a:rPr lang="en-US" smtClean="0"/>
              <a:t>12/15/2025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966EA62-41C5-4F9A-A915-5B0BC739C923}" type="slidenum">
              <a:rPr lang="en-US" smtClean="0"/>
              <a:t>‹#›</a:t>
            </a:fld>
            <a:endParaRPr lang="en-US" dirty="0"/>
          </a:p>
        </p:txBody>
      </p:sp>
    </p:spTree>
    <p:extLst>
      <p:ext uri="{BB962C8B-B14F-4D97-AF65-F5344CB8AC3E}">
        <p14:creationId xmlns:p14="http://schemas.microsoft.com/office/powerpoint/2010/main" val="2252470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image" Target="../media/image2.pn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image" Target="../media/image4.png"/><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image" Target="../media/image3.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3.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6" Type="http://schemas.openxmlformats.org/officeDocument/2006/relationships/image" Target="../media/image7.png"/><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image" Target="../media/image6.png"/><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66.xml"/><Relationship Id="rId18" Type="http://schemas.openxmlformats.org/officeDocument/2006/relationships/slideLayout" Target="../slideLayouts/slideLayout71.xml"/><Relationship Id="rId26" Type="http://schemas.openxmlformats.org/officeDocument/2006/relationships/slideLayout" Target="../slideLayouts/slideLayout79.xml"/><Relationship Id="rId39" Type="http://schemas.openxmlformats.org/officeDocument/2006/relationships/slideLayout" Target="../slideLayouts/slideLayout92.xml"/><Relationship Id="rId21" Type="http://schemas.openxmlformats.org/officeDocument/2006/relationships/slideLayout" Target="../slideLayouts/slideLayout74.xml"/><Relationship Id="rId34" Type="http://schemas.openxmlformats.org/officeDocument/2006/relationships/slideLayout" Target="../slideLayouts/slideLayout87.xml"/><Relationship Id="rId7" Type="http://schemas.openxmlformats.org/officeDocument/2006/relationships/slideLayout" Target="../slideLayouts/slideLayout60.xml"/><Relationship Id="rId2" Type="http://schemas.openxmlformats.org/officeDocument/2006/relationships/slideLayout" Target="../slideLayouts/slideLayout55.xml"/><Relationship Id="rId16" Type="http://schemas.openxmlformats.org/officeDocument/2006/relationships/slideLayout" Target="../slideLayouts/slideLayout69.xml"/><Relationship Id="rId20" Type="http://schemas.openxmlformats.org/officeDocument/2006/relationships/slideLayout" Target="../slideLayouts/slideLayout73.xml"/><Relationship Id="rId29" Type="http://schemas.openxmlformats.org/officeDocument/2006/relationships/slideLayout" Target="../slideLayouts/slideLayout82.xml"/><Relationship Id="rId41" Type="http://schemas.openxmlformats.org/officeDocument/2006/relationships/theme" Target="../theme/theme4.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24" Type="http://schemas.openxmlformats.org/officeDocument/2006/relationships/slideLayout" Target="../slideLayouts/slideLayout77.xml"/><Relationship Id="rId32" Type="http://schemas.openxmlformats.org/officeDocument/2006/relationships/slideLayout" Target="../slideLayouts/slideLayout85.xml"/><Relationship Id="rId37" Type="http://schemas.openxmlformats.org/officeDocument/2006/relationships/slideLayout" Target="../slideLayouts/slideLayout90.xml"/><Relationship Id="rId40" Type="http://schemas.openxmlformats.org/officeDocument/2006/relationships/slideLayout" Target="../slideLayouts/slideLayout93.xml"/><Relationship Id="rId5" Type="http://schemas.openxmlformats.org/officeDocument/2006/relationships/slideLayout" Target="../slideLayouts/slideLayout58.xml"/><Relationship Id="rId15" Type="http://schemas.openxmlformats.org/officeDocument/2006/relationships/slideLayout" Target="../slideLayouts/slideLayout68.xml"/><Relationship Id="rId23" Type="http://schemas.openxmlformats.org/officeDocument/2006/relationships/slideLayout" Target="../slideLayouts/slideLayout76.xml"/><Relationship Id="rId28" Type="http://schemas.openxmlformats.org/officeDocument/2006/relationships/slideLayout" Target="../slideLayouts/slideLayout81.xml"/><Relationship Id="rId36" Type="http://schemas.openxmlformats.org/officeDocument/2006/relationships/slideLayout" Target="../slideLayouts/slideLayout89.xml"/><Relationship Id="rId10" Type="http://schemas.openxmlformats.org/officeDocument/2006/relationships/slideLayout" Target="../slideLayouts/slideLayout63.xml"/><Relationship Id="rId19" Type="http://schemas.openxmlformats.org/officeDocument/2006/relationships/slideLayout" Target="../slideLayouts/slideLayout72.xml"/><Relationship Id="rId31" Type="http://schemas.openxmlformats.org/officeDocument/2006/relationships/slideLayout" Target="../slideLayouts/slideLayout84.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 Id="rId22" Type="http://schemas.openxmlformats.org/officeDocument/2006/relationships/slideLayout" Target="../slideLayouts/slideLayout75.xml"/><Relationship Id="rId27" Type="http://schemas.openxmlformats.org/officeDocument/2006/relationships/slideLayout" Target="../slideLayouts/slideLayout80.xml"/><Relationship Id="rId30" Type="http://schemas.openxmlformats.org/officeDocument/2006/relationships/slideLayout" Target="../slideLayouts/slideLayout83.xml"/><Relationship Id="rId35" Type="http://schemas.openxmlformats.org/officeDocument/2006/relationships/slideLayout" Target="../slideLayouts/slideLayout88.xml"/><Relationship Id="rId8" Type="http://schemas.openxmlformats.org/officeDocument/2006/relationships/slideLayout" Target="../slideLayouts/slideLayout61.xml"/><Relationship Id="rId3" Type="http://schemas.openxmlformats.org/officeDocument/2006/relationships/slideLayout" Target="../slideLayouts/slideLayout56.xml"/><Relationship Id="rId12" Type="http://schemas.openxmlformats.org/officeDocument/2006/relationships/slideLayout" Target="../slideLayouts/slideLayout65.xml"/><Relationship Id="rId17" Type="http://schemas.openxmlformats.org/officeDocument/2006/relationships/slideLayout" Target="../slideLayouts/slideLayout70.xml"/><Relationship Id="rId25" Type="http://schemas.openxmlformats.org/officeDocument/2006/relationships/slideLayout" Target="../slideLayouts/slideLayout78.xml"/><Relationship Id="rId33" Type="http://schemas.openxmlformats.org/officeDocument/2006/relationships/slideLayout" Target="../slideLayouts/slideLayout86.xml"/><Relationship Id="rId38" Type="http://schemas.openxmlformats.org/officeDocument/2006/relationships/slideLayout" Target="../slideLayouts/slideLayout9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3" Type="http://schemas.openxmlformats.org/officeDocument/2006/relationships/slideLayout" Target="../slideLayouts/slideLayout96.xml"/><Relationship Id="rId21" Type="http://schemas.openxmlformats.org/officeDocument/2006/relationships/slideLayout" Target="../slideLayouts/slideLayout114.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0" Type="http://schemas.openxmlformats.org/officeDocument/2006/relationships/slideLayout" Target="../slideLayouts/slideLayout113.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slideLayout" Target="../slideLayouts/slideLayout108.xml"/><Relationship Id="rId23" Type="http://schemas.openxmlformats.org/officeDocument/2006/relationships/theme" Target="../theme/theme5.xml"/><Relationship Id="rId10" Type="http://schemas.openxmlformats.org/officeDocument/2006/relationships/slideLayout" Target="../slideLayouts/slideLayout103.xml"/><Relationship Id="rId19" Type="http://schemas.openxmlformats.org/officeDocument/2006/relationships/slideLayout" Target="../slideLayouts/slideLayout112.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 Id="rId22"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CA"/>
            </a:p>
          </p:txBody>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CA"/>
            </a:p>
          </p:txBody>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CA"/>
            </a:p>
          </p:txBody>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CA"/>
            </a:p>
          </p:txBody>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CA"/>
            </a:p>
          </p:txBody>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CA"/>
            </a:p>
          </p:txBody>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j-lt"/>
              </a:defRPr>
            </a:lvl1pPr>
          </a:lstStyle>
          <a:p>
            <a:fld id="{74929172-4BF7-429F-BA25-7E9D1A4215EE}" type="datetimeFigureOut">
              <a:rPr lang="en-US" smtClean="0"/>
              <a:pPr/>
              <a:t>12/15/2025</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j-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j-lt"/>
              </a:defRPr>
            </a:lvl1pPr>
          </a:lstStyle>
          <a:p>
            <a:fld id="{7966EA62-41C5-4F9A-A915-5B0BC739C923}" type="slidenum">
              <a:rPr lang="en-US" smtClean="0"/>
              <a:pPr/>
              <a:t>‹#›</a:t>
            </a:fld>
            <a:endParaRPr lang="en-US" dirty="0"/>
          </a:p>
        </p:txBody>
      </p:sp>
    </p:spTree>
    <p:extLst>
      <p:ext uri="{BB962C8B-B14F-4D97-AF65-F5344CB8AC3E}">
        <p14:creationId xmlns:p14="http://schemas.microsoft.com/office/powerpoint/2010/main" val="10659872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714" r:id="rId18"/>
    <p:sldLayoutId id="2147483715" r:id="rId19"/>
    <p:sldLayoutId id="2147483716" r:id="rId20"/>
    <p:sldLayoutId id="2147483756" r:id="rId21"/>
    <p:sldLayoutId id="2147483757" r:id="rId22"/>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00000"/>
        <a:buFont typeface="Arial"/>
        <a:buChar char="•"/>
        <a:defRPr sz="2400" kern="1200" cap="none">
          <a:solidFill>
            <a:schemeClr val="tx1"/>
          </a:solidFill>
          <a:effectLst/>
          <a:latin typeface="+mj-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00000"/>
        <a:buFont typeface="Arial"/>
        <a:buChar char="•"/>
        <a:defRPr sz="2000" kern="1200" cap="none">
          <a:solidFill>
            <a:schemeClr val="tx1"/>
          </a:solidFill>
          <a:effectLst/>
          <a:latin typeface="+mj-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00000"/>
        <a:buFont typeface="Arial"/>
        <a:buChar char="•"/>
        <a:defRPr sz="1800" kern="1200" cap="none">
          <a:solidFill>
            <a:schemeClr val="tx1"/>
          </a:solidFill>
          <a:effectLst/>
          <a:latin typeface="+mj-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00000"/>
        <a:buFont typeface="Arial"/>
        <a:buChar char="•"/>
        <a:defRPr sz="1600" kern="1200" cap="none">
          <a:solidFill>
            <a:schemeClr val="tx1"/>
          </a:solidFill>
          <a:effectLst/>
          <a:latin typeface="+mj-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00000"/>
        <a:buFont typeface="Arial"/>
        <a:buChar char="•"/>
        <a:defRPr sz="1400" kern="1200" cap="none">
          <a:solidFill>
            <a:schemeClr val="tx1"/>
          </a:solidFill>
          <a:effectLst/>
          <a:latin typeface="+mj-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92969" y="178594"/>
            <a:ext cx="10406062" cy="15180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pic>
        <p:nvPicPr>
          <p:cNvPr id="5" name="AIMLogoWhite-02 (1).png">
            <a:extLst>
              <a:ext uri="{FF2B5EF4-FFF2-40B4-BE49-F238E27FC236}">
                <a16:creationId xmlns:a16="http://schemas.microsoft.com/office/drawing/2014/main" id="{5DB16885-491A-4AF4-B512-00521F087E27}"/>
              </a:ext>
            </a:extLst>
          </p:cNvPr>
          <p:cNvPicPr>
            <a:picLocks noChangeAspect="1"/>
          </p:cNvPicPr>
          <p:nvPr userDrawn="1"/>
        </p:nvPicPr>
        <p:blipFill>
          <a:blip r:embed="rId21">
            <a:alphaModFix amt="57330"/>
          </a:blip>
          <a:srcRect t="1" r="99458" b="99654"/>
          <a:stretch>
            <a:fillRect/>
          </a:stretch>
        </p:blipFill>
        <p:spPr>
          <a:xfrm>
            <a:off x="2550893" y="1512977"/>
            <a:ext cx="30139" cy="139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
                </a:lnTo>
                <a:lnTo>
                  <a:pt x="2" y="21600"/>
                </a:lnTo>
                <a:lnTo>
                  <a:pt x="21600" y="0"/>
                </a:lnTo>
                <a:close/>
              </a:path>
            </a:pathLst>
          </a:custGeom>
          <a:ln w="12700">
            <a:miter lim="400000"/>
          </a:ln>
        </p:spPr>
      </p:pic>
      <p:sp>
        <p:nvSpPr>
          <p:cNvPr id="6" name="Atlantic Infrastructure…">
            <a:extLst>
              <a:ext uri="{FF2B5EF4-FFF2-40B4-BE49-F238E27FC236}">
                <a16:creationId xmlns:a16="http://schemas.microsoft.com/office/drawing/2014/main" id="{68C02A36-85F5-4969-AE82-E56DF84134DC}"/>
              </a:ext>
            </a:extLst>
          </p:cNvPr>
          <p:cNvSpPr txBox="1"/>
          <p:nvPr userDrawn="1"/>
        </p:nvSpPr>
        <p:spPr>
          <a:xfrm>
            <a:off x="3042437" y="5543469"/>
            <a:ext cx="5069769" cy="463010"/>
          </a:xfrm>
          <a:prstGeom prst="rect">
            <a:avLst/>
          </a:prstGeom>
          <a:ln w="12700">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35718" tIns="35718" rIns="35718" bIns="3571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just">
              <a:lnSpc>
                <a:spcPct val="70000"/>
              </a:lnSpc>
              <a:defRPr sz="3600">
                <a:solidFill>
                  <a:srgbClr val="FFFFFF"/>
                </a:solidFill>
                <a:latin typeface="Shree Devanagari 714"/>
                <a:ea typeface="Shree Devanagari 714"/>
                <a:cs typeface="Shree Devanagari 714"/>
                <a:sym typeface="Shree Devanagari 714"/>
              </a:defRPr>
            </a:pPr>
            <a:r>
              <a:rPr sz="1758" dirty="0"/>
              <a:t>Atlantic Infrastructure</a:t>
            </a:r>
          </a:p>
          <a:p>
            <a:pPr algn="just">
              <a:lnSpc>
                <a:spcPct val="70000"/>
              </a:lnSpc>
              <a:defRPr sz="3600">
                <a:solidFill>
                  <a:srgbClr val="FFFFFF"/>
                </a:solidFill>
                <a:latin typeface="Shree Devanagari 714"/>
                <a:ea typeface="Shree Devanagari 714"/>
                <a:cs typeface="Shree Devanagari 714"/>
                <a:sym typeface="Shree Devanagari 714"/>
              </a:defRPr>
            </a:pPr>
            <a:r>
              <a:rPr sz="1758" dirty="0"/>
              <a:t>Management Network</a:t>
            </a:r>
          </a:p>
        </p:txBody>
      </p:sp>
      <p:pic>
        <p:nvPicPr>
          <p:cNvPr id="7" name="Picture 6">
            <a:extLst>
              <a:ext uri="{FF2B5EF4-FFF2-40B4-BE49-F238E27FC236}">
                <a16:creationId xmlns:a16="http://schemas.microsoft.com/office/drawing/2014/main" id="{AFF48EF0-A741-B941-8653-A36302586F08}"/>
              </a:ext>
            </a:extLst>
          </p:cNvPr>
          <p:cNvPicPr>
            <a:picLocks noChangeAspect="1"/>
          </p:cNvPicPr>
          <p:nvPr userDrawn="1"/>
        </p:nvPicPr>
        <p:blipFill rotWithShape="1">
          <a:blip r:embed="rId22">
            <a:extLst>
              <a:ext uri="{28A0092B-C50C-407E-A947-70E740481C1C}">
                <a14:useLocalDpi xmlns:a14="http://schemas.microsoft.com/office/drawing/2010/main" val="0"/>
              </a:ext>
            </a:extLst>
          </a:blip>
          <a:srcRect l="8260" t="-23587" r="5991" b="23587"/>
          <a:stretch/>
        </p:blipFill>
        <p:spPr>
          <a:xfrm>
            <a:off x="0" y="4675056"/>
            <a:ext cx="12183750" cy="2182946"/>
          </a:xfrm>
          <a:prstGeom prst="rect">
            <a:avLst/>
          </a:prstGeom>
        </p:spPr>
      </p:pic>
      <p:pic>
        <p:nvPicPr>
          <p:cNvPr id="8" name="Picture 7">
            <a:extLst>
              <a:ext uri="{FF2B5EF4-FFF2-40B4-BE49-F238E27FC236}">
                <a16:creationId xmlns:a16="http://schemas.microsoft.com/office/drawing/2014/main" id="{A289524C-8D2B-2F43-9F34-9ABBC53409D8}"/>
              </a:ext>
            </a:extLst>
          </p:cNvPr>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208359" y="5749009"/>
            <a:ext cx="1040739" cy="1032782"/>
          </a:xfrm>
          <a:prstGeom prst="rect">
            <a:avLst/>
          </a:prstGeom>
        </p:spPr>
      </p:pic>
      <p:sp>
        <p:nvSpPr>
          <p:cNvPr id="4" name="Slide Number"/>
          <p:cNvSpPr txBox="1">
            <a:spLocks noGrp="1"/>
          </p:cNvSpPr>
          <p:nvPr>
            <p:ph type="sldNum" sz="quarter" idx="2"/>
          </p:nvPr>
        </p:nvSpPr>
        <p:spPr>
          <a:xfrm>
            <a:off x="5966029" y="6536532"/>
            <a:ext cx="282129" cy="275717"/>
          </a:xfrm>
          <a:prstGeom prst="rect">
            <a:avLst/>
          </a:prstGeom>
          <a:ln w="12700">
            <a:miter lim="400000"/>
          </a:ln>
        </p:spPr>
        <p:txBody>
          <a:bodyPr wrap="none" lIns="50800" tIns="50800" rIns="50800" bIns="50800">
            <a:spAutoFit/>
          </a:bodyPr>
          <a:lstStyle>
            <a:lvl1pPr>
              <a:defRPr sz="1125" b="0">
                <a:latin typeface="Helvetica Neue Light"/>
                <a:ea typeface="Helvetica Neue Light"/>
                <a:cs typeface="Helvetica Neue Light"/>
                <a:sym typeface="Helvetica Neue Light"/>
              </a:defRPr>
            </a:lvl1pPr>
          </a:lstStyle>
          <a:p>
            <a:fld id="{86CB4B4D-7CA3-9044-876B-883B54F8677D}" type="slidenum">
              <a:t>‹#›</a:t>
            </a:fld>
            <a:endParaRPr dirty="0"/>
          </a:p>
        </p:txBody>
      </p:sp>
      <p:sp>
        <p:nvSpPr>
          <p:cNvPr id="3" name="Body Level One…"/>
          <p:cNvSpPr txBox="1">
            <a:spLocks noGrp="1"/>
          </p:cNvSpPr>
          <p:nvPr>
            <p:ph type="body" idx="1"/>
          </p:nvPr>
        </p:nvSpPr>
        <p:spPr>
          <a:xfrm>
            <a:off x="892969" y="1821656"/>
            <a:ext cx="10406062" cy="44201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54266576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5" r:id="rId16"/>
    <p:sldLayoutId id="2147483736" r:id="rId17"/>
    <p:sldLayoutId id="2147483737" r:id="rId18"/>
    <p:sldLayoutId id="2147483738" r:id="rId19"/>
  </p:sldLayoutIdLst>
  <p:transition spd="med"/>
  <p:txStyles>
    <p:titleStyle>
      <a:lvl1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1pPr>
      <a:lvl2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2pPr>
      <a:lvl3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3pPr>
      <a:lvl4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4pPr>
      <a:lvl5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5pPr>
      <a:lvl6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6pPr>
      <a:lvl7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7pPr>
      <a:lvl8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8pPr>
      <a:lvl9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9pPr>
    </p:titleStyle>
    <p:bodyStyle>
      <a:lvl1pPr marL="312543"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1pPr>
      <a:lvl2pPr marL="625088"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2pPr>
      <a:lvl3pPr marL="937631"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3pPr>
      <a:lvl4pPr marL="1250174"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4pPr>
      <a:lvl5pPr marL="1562718"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5pPr>
      <a:lvl6pPr marL="1875262"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6pPr>
      <a:lvl7pPr marL="2187805"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7pPr>
      <a:lvl8pPr marL="2500349"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8pPr>
      <a:lvl9pPr marL="2812892"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1pPr>
      <a:lvl2pPr marL="0" marR="0" indent="160736"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2pPr>
      <a:lvl3pPr marL="0" marR="0" indent="321473"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3pPr>
      <a:lvl4pPr marL="0" marR="0" indent="482211"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4pPr>
      <a:lvl5pPr marL="0" marR="0" indent="642947"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5pPr>
      <a:lvl6pPr marL="0" marR="0" indent="803683"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6pPr>
      <a:lvl7pPr marL="0" marR="0" indent="964420"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7pPr>
      <a:lvl8pPr marL="0" marR="0" indent="1125157"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8pPr>
      <a:lvl9pPr marL="0" marR="0" indent="1285894"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92969" y="178594"/>
            <a:ext cx="10406062" cy="15180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892969" y="1821656"/>
            <a:ext cx="10406062" cy="44201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5966029" y="6536532"/>
            <a:ext cx="282129" cy="275717"/>
          </a:xfrm>
          <a:prstGeom prst="rect">
            <a:avLst/>
          </a:prstGeom>
          <a:ln w="12700">
            <a:miter lim="400000"/>
          </a:ln>
        </p:spPr>
        <p:txBody>
          <a:bodyPr wrap="none" lIns="50800" tIns="50800" rIns="50800" bIns="50800">
            <a:spAutoFit/>
          </a:bodyPr>
          <a:lstStyle>
            <a:lvl1pPr>
              <a:defRPr sz="1125" b="0">
                <a:latin typeface="Helvetica Neue Light"/>
                <a:ea typeface="Helvetica Neue Light"/>
                <a:cs typeface="Helvetica Neue Light"/>
                <a:sym typeface="Helvetica Neue Light"/>
              </a:defRPr>
            </a:lvl1pPr>
          </a:lstStyle>
          <a:p>
            <a:fld id="{86CB4B4D-7CA3-9044-876B-883B54F8677D}" type="slidenum">
              <a:t>‹#›</a:t>
            </a:fld>
            <a:endParaRPr dirty="0"/>
          </a:p>
        </p:txBody>
      </p:sp>
      <p:pic>
        <p:nvPicPr>
          <p:cNvPr id="5" name="AIMLogoWhite-02 (1).png">
            <a:extLst>
              <a:ext uri="{FF2B5EF4-FFF2-40B4-BE49-F238E27FC236}">
                <a16:creationId xmlns:a16="http://schemas.microsoft.com/office/drawing/2014/main" id="{598B5D4F-FE0B-45AB-9803-260C9A7705A2}"/>
              </a:ext>
            </a:extLst>
          </p:cNvPr>
          <p:cNvPicPr>
            <a:picLocks noChangeAspect="1"/>
          </p:cNvPicPr>
          <p:nvPr userDrawn="1"/>
        </p:nvPicPr>
        <p:blipFill>
          <a:blip r:embed="rId14">
            <a:alphaModFix amt="57330"/>
          </a:blip>
          <a:srcRect t="1" r="99458" b="99654"/>
          <a:stretch>
            <a:fillRect/>
          </a:stretch>
        </p:blipFill>
        <p:spPr>
          <a:xfrm>
            <a:off x="1704923" y="1893872"/>
            <a:ext cx="30139" cy="139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
                </a:lnTo>
                <a:lnTo>
                  <a:pt x="2" y="21600"/>
                </a:lnTo>
                <a:lnTo>
                  <a:pt x="21600" y="0"/>
                </a:lnTo>
                <a:close/>
              </a:path>
            </a:pathLst>
          </a:custGeom>
          <a:ln w="12700">
            <a:miter lim="400000"/>
          </a:ln>
        </p:spPr>
      </p:pic>
      <p:sp>
        <p:nvSpPr>
          <p:cNvPr id="6" name="Rectangle">
            <a:extLst>
              <a:ext uri="{FF2B5EF4-FFF2-40B4-BE49-F238E27FC236}">
                <a16:creationId xmlns:a16="http://schemas.microsoft.com/office/drawing/2014/main" id="{1728DF58-BDED-457A-B5C3-92743980C025}"/>
              </a:ext>
            </a:extLst>
          </p:cNvPr>
          <p:cNvSpPr/>
          <p:nvPr userDrawn="1"/>
        </p:nvSpPr>
        <p:spPr>
          <a:xfrm>
            <a:off x="1" y="5289271"/>
            <a:ext cx="9995532" cy="1568732"/>
          </a:xfrm>
          <a:prstGeom prst="rect">
            <a:avLst/>
          </a:prstGeom>
          <a:blipFill>
            <a:blip r:embed="rId15">
              <a:alphaModFix amt="76610"/>
            </a:blip>
          </a:blipFill>
          <a:ln w="12700">
            <a:miter lim="400000"/>
          </a:ln>
        </p:spPr>
        <p:txBody>
          <a:bodyPr lIns="35718" tIns="35718" rIns="35718" bIns="35718"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defRPr sz="2200" b="0">
                <a:solidFill>
                  <a:srgbClr val="FFFFFF"/>
                </a:solidFill>
                <a:latin typeface="+mn-lt"/>
                <a:ea typeface="+mn-ea"/>
                <a:cs typeface="+mn-cs"/>
                <a:sym typeface="Helvetica Neue Medium"/>
              </a:defRPr>
            </a:pPr>
            <a:endParaRPr sz="1547" dirty="0"/>
          </a:p>
        </p:txBody>
      </p:sp>
      <p:sp>
        <p:nvSpPr>
          <p:cNvPr id="7" name="Rectangle">
            <a:extLst>
              <a:ext uri="{FF2B5EF4-FFF2-40B4-BE49-F238E27FC236}">
                <a16:creationId xmlns:a16="http://schemas.microsoft.com/office/drawing/2014/main" id="{C65A60B5-7A5A-41DF-987F-DC9E48F78F94}"/>
              </a:ext>
            </a:extLst>
          </p:cNvPr>
          <p:cNvSpPr/>
          <p:nvPr userDrawn="1"/>
        </p:nvSpPr>
        <p:spPr>
          <a:xfrm>
            <a:off x="9995534" y="5289271"/>
            <a:ext cx="2196467" cy="1568732"/>
          </a:xfrm>
          <a:prstGeom prst="rect">
            <a:avLst/>
          </a:prstGeom>
          <a:blipFill>
            <a:blip r:embed="rId15">
              <a:alphaModFix amt="38790"/>
            </a:blip>
          </a:blipFill>
          <a:ln w="12700">
            <a:miter lim="400000"/>
          </a:ln>
        </p:spPr>
        <p:txBody>
          <a:bodyPr lIns="35718" tIns="35718" rIns="35718" bIns="35718"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defRPr sz="2200" b="0">
                <a:solidFill>
                  <a:srgbClr val="FFFFFF"/>
                </a:solidFill>
                <a:latin typeface="+mn-lt"/>
                <a:ea typeface="+mn-ea"/>
                <a:cs typeface="+mn-cs"/>
                <a:sym typeface="Helvetica Neue Medium"/>
              </a:defRPr>
            </a:pPr>
            <a:endParaRPr sz="1547" dirty="0"/>
          </a:p>
        </p:txBody>
      </p:sp>
      <p:sp>
        <p:nvSpPr>
          <p:cNvPr id="8" name="Atlantic Infrastructure…">
            <a:extLst>
              <a:ext uri="{FF2B5EF4-FFF2-40B4-BE49-F238E27FC236}">
                <a16:creationId xmlns:a16="http://schemas.microsoft.com/office/drawing/2014/main" id="{D948C033-5D54-4C2A-8D2A-3373D0FC42BA}"/>
              </a:ext>
            </a:extLst>
          </p:cNvPr>
          <p:cNvSpPr txBox="1"/>
          <p:nvPr userDrawn="1"/>
        </p:nvSpPr>
        <p:spPr>
          <a:xfrm>
            <a:off x="1944396" y="5903808"/>
            <a:ext cx="5069769" cy="463010"/>
          </a:xfrm>
          <a:prstGeom prst="rect">
            <a:avLst/>
          </a:prstGeom>
          <a:ln w="12700">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35718" tIns="35718" rIns="35718" bIns="3571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just">
              <a:lnSpc>
                <a:spcPct val="70000"/>
              </a:lnSpc>
              <a:defRPr sz="3600">
                <a:solidFill>
                  <a:srgbClr val="FFFFFF"/>
                </a:solidFill>
                <a:latin typeface="Shree Devanagari 714"/>
                <a:ea typeface="Shree Devanagari 714"/>
                <a:cs typeface="Shree Devanagari 714"/>
                <a:sym typeface="Shree Devanagari 714"/>
              </a:defRPr>
            </a:pPr>
            <a:r>
              <a:rPr sz="1758" dirty="0"/>
              <a:t>Atlantic Infrastructure</a:t>
            </a:r>
          </a:p>
          <a:p>
            <a:pPr algn="just">
              <a:lnSpc>
                <a:spcPct val="70000"/>
              </a:lnSpc>
              <a:defRPr sz="3600">
                <a:solidFill>
                  <a:srgbClr val="FFFFFF"/>
                </a:solidFill>
                <a:latin typeface="Shree Devanagari 714"/>
                <a:ea typeface="Shree Devanagari 714"/>
                <a:cs typeface="Shree Devanagari 714"/>
                <a:sym typeface="Shree Devanagari 714"/>
              </a:defRPr>
            </a:pPr>
            <a:r>
              <a:rPr sz="1758" dirty="0"/>
              <a:t>Management Network</a:t>
            </a:r>
          </a:p>
        </p:txBody>
      </p:sp>
      <p:pic>
        <p:nvPicPr>
          <p:cNvPr id="9" name="AIMLogoWhite-02 (6).png">
            <a:extLst>
              <a:ext uri="{FF2B5EF4-FFF2-40B4-BE49-F238E27FC236}">
                <a16:creationId xmlns:a16="http://schemas.microsoft.com/office/drawing/2014/main" id="{EDF2B80A-9266-4F69-BB24-3B8012F5AF22}"/>
              </a:ext>
            </a:extLst>
          </p:cNvPr>
          <p:cNvPicPr>
            <a:picLocks noChangeAspect="1"/>
          </p:cNvPicPr>
          <p:nvPr userDrawn="1"/>
        </p:nvPicPr>
        <p:blipFill>
          <a:blip r:embed="rId16"/>
          <a:stretch>
            <a:fillRect/>
          </a:stretch>
        </p:blipFill>
        <p:spPr>
          <a:xfrm>
            <a:off x="221116" y="5382009"/>
            <a:ext cx="1483807" cy="1360289"/>
          </a:xfrm>
          <a:prstGeom prst="rect">
            <a:avLst/>
          </a:prstGeom>
          <a:ln w="12700">
            <a:miter lim="400000"/>
          </a:ln>
        </p:spPr>
      </p:pic>
      <p:sp>
        <p:nvSpPr>
          <p:cNvPr id="10" name="Rectangle">
            <a:extLst>
              <a:ext uri="{FF2B5EF4-FFF2-40B4-BE49-F238E27FC236}">
                <a16:creationId xmlns:a16="http://schemas.microsoft.com/office/drawing/2014/main" id="{CF8DC51A-6E12-F149-A908-3899E518DE5D}"/>
              </a:ext>
            </a:extLst>
          </p:cNvPr>
          <p:cNvSpPr/>
          <p:nvPr userDrawn="1"/>
        </p:nvSpPr>
        <p:spPr>
          <a:xfrm>
            <a:off x="0" y="1"/>
            <a:ext cx="12192000" cy="309958"/>
          </a:xfrm>
          <a:prstGeom prst="rect">
            <a:avLst/>
          </a:prstGeom>
          <a:blipFill>
            <a:blip r:embed="rId15">
              <a:alphaModFix amt="76610"/>
            </a:blip>
          </a:blipFill>
          <a:ln w="12700">
            <a:miter lim="400000"/>
          </a:ln>
        </p:spPr>
        <p:txBody>
          <a:bodyPr lIns="35718" tIns="35718" rIns="35718" bIns="35718"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defRPr sz="2200" b="0">
                <a:solidFill>
                  <a:srgbClr val="FFFFFF"/>
                </a:solidFill>
                <a:latin typeface="+mn-lt"/>
                <a:ea typeface="+mn-ea"/>
                <a:cs typeface="+mn-cs"/>
                <a:sym typeface="Helvetica Neue Medium"/>
              </a:defRPr>
            </a:pPr>
            <a:endParaRPr sz="1547" dirty="0"/>
          </a:p>
        </p:txBody>
      </p:sp>
      <p:cxnSp>
        <p:nvCxnSpPr>
          <p:cNvPr id="11" name="Straight Connector 10">
            <a:extLst>
              <a:ext uri="{FF2B5EF4-FFF2-40B4-BE49-F238E27FC236}">
                <a16:creationId xmlns:a16="http://schemas.microsoft.com/office/drawing/2014/main" id="{557F2347-9487-864A-A276-70F3FD7F2259}"/>
              </a:ext>
            </a:extLst>
          </p:cNvPr>
          <p:cNvCxnSpPr/>
          <p:nvPr userDrawn="1"/>
        </p:nvCxnSpPr>
        <p:spPr>
          <a:xfrm>
            <a:off x="0" y="390354"/>
            <a:ext cx="12192000" cy="0"/>
          </a:xfrm>
          <a:prstGeom prst="line">
            <a:avLst/>
          </a:prstGeom>
          <a:noFill/>
          <a:ln w="25400" cap="flat">
            <a:solidFill>
              <a:srgbClr val="73A8C2"/>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14271F23-8DB2-5844-A5CD-4CA98843C33B}"/>
              </a:ext>
            </a:extLst>
          </p:cNvPr>
          <p:cNvCxnSpPr/>
          <p:nvPr userDrawn="1"/>
        </p:nvCxnSpPr>
        <p:spPr>
          <a:xfrm>
            <a:off x="0" y="5201243"/>
            <a:ext cx="12192000" cy="0"/>
          </a:xfrm>
          <a:prstGeom prst="line">
            <a:avLst/>
          </a:prstGeom>
          <a:noFill/>
          <a:ln w="25400" cap="flat">
            <a:solidFill>
              <a:srgbClr val="73A8C2"/>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40901707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transition spd="med"/>
  <p:txStyles>
    <p:titleStyle>
      <a:lvl1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1pPr>
      <a:lvl2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2pPr>
      <a:lvl3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3pPr>
      <a:lvl4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4pPr>
      <a:lvl5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5pPr>
      <a:lvl6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6pPr>
      <a:lvl7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7pPr>
      <a:lvl8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8pPr>
      <a:lvl9pPr marL="0" marR="0" indent="0" algn="ctr" defTabSz="41077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Neue Medium"/>
        </a:defRPr>
      </a:lvl9pPr>
    </p:titleStyle>
    <p:bodyStyle>
      <a:lvl1pPr marL="312543"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1pPr>
      <a:lvl2pPr marL="625088"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2pPr>
      <a:lvl3pPr marL="937631"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3pPr>
      <a:lvl4pPr marL="1250174"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4pPr>
      <a:lvl5pPr marL="1562718"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5pPr>
      <a:lvl6pPr marL="1875262"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6pPr>
      <a:lvl7pPr marL="2187805"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7pPr>
      <a:lvl8pPr marL="2500349"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8pPr>
      <a:lvl9pPr marL="2812892" marR="0" indent="-312543" algn="l" defTabSz="410771" rtl="0" latinLnBrk="0">
        <a:lnSpc>
          <a:spcPct val="100000"/>
        </a:lnSpc>
        <a:spcBef>
          <a:spcPts val="2953"/>
        </a:spcBef>
        <a:spcAft>
          <a:spcPts val="0"/>
        </a:spcAft>
        <a:buClrTx/>
        <a:buSzPct val="145000"/>
        <a:buFontTx/>
        <a:buChar char="•"/>
        <a:tabLst/>
        <a:defRPr sz="225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1pPr>
      <a:lvl2pPr marL="0" marR="0" indent="160736"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2pPr>
      <a:lvl3pPr marL="0" marR="0" indent="321473"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3pPr>
      <a:lvl4pPr marL="0" marR="0" indent="482211"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4pPr>
      <a:lvl5pPr marL="0" marR="0" indent="642947"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5pPr>
      <a:lvl6pPr marL="0" marR="0" indent="803683"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6pPr>
      <a:lvl7pPr marL="0" marR="0" indent="964420"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7pPr>
      <a:lvl8pPr marL="0" marR="0" indent="1125157"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8pPr>
      <a:lvl9pPr marL="0" marR="0" indent="1285894" algn="ctr" defTabSz="410771" latinLnBrk="0">
        <a:lnSpc>
          <a:spcPct val="100000"/>
        </a:lnSpc>
        <a:spcBef>
          <a:spcPts val="0"/>
        </a:spcBef>
        <a:spcAft>
          <a:spcPts val="0"/>
        </a:spcAft>
        <a:buClrTx/>
        <a:buSzTx/>
        <a:buFontTx/>
        <a:buNone/>
        <a:tabLst/>
        <a:defRPr sz="1125"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0007" y="476440"/>
            <a:ext cx="11331850" cy="328304"/>
          </a:xfrm>
          <a:prstGeom prst="rect">
            <a:avLst/>
          </a:prstGeom>
        </p:spPr>
        <p:txBody>
          <a:bodyPr vert="horz" lIns="0" tIns="0" rIns="0" bIns="0" rtlCol="0" anchor="t" anchorCtr="0">
            <a:noAutofit/>
          </a:bodyPr>
          <a:lstStyle/>
          <a:p>
            <a:pPr lvl="0" defTabSz="673104"/>
            <a:r>
              <a:rPr lang="en-US" dirty="0"/>
              <a:t>Click to edit Master title style</a:t>
            </a:r>
          </a:p>
        </p:txBody>
      </p:sp>
      <p:sp>
        <p:nvSpPr>
          <p:cNvPr id="4" name="Text Placeholder 3"/>
          <p:cNvSpPr>
            <a:spLocks noGrp="1"/>
          </p:cNvSpPr>
          <p:nvPr>
            <p:ph type="body" idx="1"/>
          </p:nvPr>
        </p:nvSpPr>
        <p:spPr>
          <a:xfrm>
            <a:off x="450007" y="1501334"/>
            <a:ext cx="11331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015698435"/>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 id="2147483795" r:id="rId17"/>
    <p:sldLayoutId id="2147483796" r:id="rId18"/>
    <p:sldLayoutId id="2147483797" r:id="rId19"/>
    <p:sldLayoutId id="2147483798" r:id="rId20"/>
    <p:sldLayoutId id="2147483799" r:id="rId21"/>
    <p:sldLayoutId id="2147483800" r:id="rId22"/>
    <p:sldLayoutId id="2147483801" r:id="rId23"/>
    <p:sldLayoutId id="2147483802" r:id="rId24"/>
    <p:sldLayoutId id="2147483803" r:id="rId25"/>
    <p:sldLayoutId id="2147483804" r:id="rId26"/>
    <p:sldLayoutId id="2147483805" r:id="rId27"/>
    <p:sldLayoutId id="2147483806" r:id="rId28"/>
    <p:sldLayoutId id="2147483807" r:id="rId29"/>
    <p:sldLayoutId id="2147483808" r:id="rId30"/>
    <p:sldLayoutId id="2147483809" r:id="rId31"/>
    <p:sldLayoutId id="2147483810" r:id="rId32"/>
    <p:sldLayoutId id="2147483811" r:id="rId33"/>
    <p:sldLayoutId id="2147483812" r:id="rId34"/>
    <p:sldLayoutId id="2147483813" r:id="rId35"/>
    <p:sldLayoutId id="2147483814" r:id="rId36"/>
    <p:sldLayoutId id="2147483815" r:id="rId37"/>
    <p:sldLayoutId id="2147483816" r:id="rId38"/>
    <p:sldLayoutId id="2147483817" r:id="rId39"/>
    <p:sldLayoutId id="2147483818" r:id="rId40"/>
  </p:sldLayoutIdLst>
  <p:hf hdr="0"/>
  <p:txStyles>
    <p:titleStyle>
      <a:lvl1pPr algn="l" defTabSz="685811" rtl="0" eaLnBrk="1" latinLnBrk="0" hangingPunct="1">
        <a:lnSpc>
          <a:spcPct val="80000"/>
        </a:lnSpc>
        <a:spcBef>
          <a:spcPct val="0"/>
        </a:spcBef>
        <a:buNone/>
        <a:defRPr lang="en-US" sz="2800" b="1" i="0" kern="1200" cap="none" spc="-90" baseline="0" dirty="0">
          <a:solidFill>
            <a:schemeClr val="accent1"/>
          </a:solidFill>
          <a:latin typeface="Garamond" panose="02020404030301010803" pitchFamily="18" charset="0"/>
          <a:ea typeface="+mj-ea"/>
          <a:cs typeface="+mj-cs"/>
        </a:defRPr>
      </a:lvl1pPr>
    </p:titleStyle>
    <p:bodyStyle>
      <a:lvl1pPr marL="228600" indent="-228600" algn="l" defTabSz="685811"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548640" indent="-228600" algn="l" defTabSz="685811" rtl="0" eaLnBrk="1" latinLnBrk="0" hangingPunct="1">
        <a:lnSpc>
          <a:spcPct val="100000"/>
        </a:lnSpc>
        <a:spcBef>
          <a:spcPts val="500"/>
        </a:spcBef>
        <a:buClr>
          <a:schemeClr val="accent2"/>
        </a:buClr>
        <a:buSzPct val="80000"/>
        <a:buFont typeface="Wingdings" pitchFamily="2" charset="2"/>
        <a:buChar char="§"/>
        <a:tabLst/>
        <a:defRPr sz="1400" kern="1200">
          <a:solidFill>
            <a:schemeClr val="tx1"/>
          </a:solidFill>
          <a:latin typeface="+mn-lt"/>
          <a:ea typeface="+mn-ea"/>
          <a:cs typeface="+mn-cs"/>
        </a:defRPr>
      </a:lvl2pPr>
      <a:lvl3pPr marL="914400" indent="-228600" algn="l" defTabSz="685811" rtl="0" eaLnBrk="1" latinLnBrk="0" hangingPunct="1">
        <a:lnSpc>
          <a:spcPct val="100000"/>
        </a:lnSpc>
        <a:spcBef>
          <a:spcPts val="500"/>
        </a:spcBef>
        <a:buFont typeface="Arial" panose="020B0604020202020204" pitchFamily="34" charset="0"/>
        <a:buChar char="−"/>
        <a:tabLst/>
        <a:defRPr sz="1400" kern="1200" baseline="0">
          <a:solidFill>
            <a:schemeClr val="tx1"/>
          </a:solidFill>
          <a:latin typeface="+mn-lt"/>
          <a:ea typeface="+mn-ea"/>
          <a:cs typeface="+mn-cs"/>
        </a:defRPr>
      </a:lvl3pPr>
      <a:lvl4pPr marL="1371600" indent="-228600" algn="l" defTabSz="685811" rtl="0" eaLnBrk="1" latinLnBrk="0" hangingPunct="1">
        <a:lnSpc>
          <a:spcPct val="100000"/>
        </a:lnSpc>
        <a:spcBef>
          <a:spcPts val="500"/>
        </a:spcBef>
        <a:buFont typeface="Arial" panose="020B0604020202020204" pitchFamily="34" charset="0"/>
        <a:buChar char="•"/>
        <a:tabLst/>
        <a:defRPr sz="1200" kern="1200">
          <a:solidFill>
            <a:schemeClr val="tx1"/>
          </a:solidFill>
          <a:latin typeface="+mn-lt"/>
          <a:ea typeface="+mn-ea"/>
          <a:cs typeface="+mn-cs"/>
        </a:defRPr>
      </a:lvl4pPr>
      <a:lvl5pPr marL="285755" indent="-107952" algn="l" defTabSz="685811" rtl="0" eaLnBrk="1" latinLnBrk="0" hangingPunct="1">
        <a:lnSpc>
          <a:spcPct val="100000"/>
        </a:lnSpc>
        <a:spcBef>
          <a:spcPts val="600"/>
        </a:spcBef>
        <a:buFont typeface=".AppleSystemUIFont" charset="-120"/>
        <a:buChar char="–"/>
        <a:tabLst/>
        <a:defRPr sz="1200" kern="1200">
          <a:solidFill>
            <a:schemeClr val="tx1"/>
          </a:solidFill>
          <a:latin typeface="+mn-lt"/>
          <a:ea typeface="+mn-ea"/>
          <a:cs typeface="+mn-cs"/>
        </a:defRPr>
      </a:lvl5pPr>
      <a:lvl6pPr marL="1885981" indent="-171453" algn="l" defTabSz="685811"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87" indent="-171453" algn="l" defTabSz="685811"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93" indent="-171453" algn="l" defTabSz="685811"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98" indent="-171453" algn="l" defTabSz="685811"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11" rtl="0" eaLnBrk="1" latinLnBrk="0" hangingPunct="1">
        <a:defRPr sz="1350" kern="1200">
          <a:solidFill>
            <a:schemeClr val="tx1"/>
          </a:solidFill>
          <a:latin typeface="+mn-lt"/>
          <a:ea typeface="+mn-ea"/>
          <a:cs typeface="+mn-cs"/>
        </a:defRPr>
      </a:lvl1pPr>
      <a:lvl2pPr marL="342906" algn="l" defTabSz="685811" rtl="0" eaLnBrk="1" latinLnBrk="0" hangingPunct="1">
        <a:defRPr sz="1350" kern="1200">
          <a:solidFill>
            <a:schemeClr val="tx1"/>
          </a:solidFill>
          <a:latin typeface="+mn-lt"/>
          <a:ea typeface="+mn-ea"/>
          <a:cs typeface="+mn-cs"/>
        </a:defRPr>
      </a:lvl2pPr>
      <a:lvl3pPr marL="685811" algn="l" defTabSz="685811" rtl="0" eaLnBrk="1" latinLnBrk="0" hangingPunct="1">
        <a:defRPr sz="1350" kern="1200">
          <a:solidFill>
            <a:schemeClr val="tx1"/>
          </a:solidFill>
          <a:latin typeface="+mn-lt"/>
          <a:ea typeface="+mn-ea"/>
          <a:cs typeface="+mn-cs"/>
        </a:defRPr>
      </a:lvl3pPr>
      <a:lvl4pPr marL="1028717" algn="l" defTabSz="685811" rtl="0" eaLnBrk="1" latinLnBrk="0" hangingPunct="1">
        <a:defRPr sz="1350" kern="1200">
          <a:solidFill>
            <a:schemeClr val="tx1"/>
          </a:solidFill>
          <a:latin typeface="+mn-lt"/>
          <a:ea typeface="+mn-ea"/>
          <a:cs typeface="+mn-cs"/>
        </a:defRPr>
      </a:lvl4pPr>
      <a:lvl5pPr marL="1371623" algn="l" defTabSz="685811" rtl="0" eaLnBrk="1" latinLnBrk="0" hangingPunct="1">
        <a:defRPr sz="1350" kern="1200">
          <a:solidFill>
            <a:schemeClr val="tx1"/>
          </a:solidFill>
          <a:latin typeface="+mn-lt"/>
          <a:ea typeface="+mn-ea"/>
          <a:cs typeface="+mn-cs"/>
        </a:defRPr>
      </a:lvl5pPr>
      <a:lvl6pPr marL="1714529" algn="l" defTabSz="685811" rtl="0" eaLnBrk="1" latinLnBrk="0" hangingPunct="1">
        <a:defRPr sz="1350" kern="1200">
          <a:solidFill>
            <a:schemeClr val="tx1"/>
          </a:solidFill>
          <a:latin typeface="+mn-lt"/>
          <a:ea typeface="+mn-ea"/>
          <a:cs typeface="+mn-cs"/>
        </a:defRPr>
      </a:lvl6pPr>
      <a:lvl7pPr marL="2057434" algn="l" defTabSz="685811" rtl="0" eaLnBrk="1" latinLnBrk="0" hangingPunct="1">
        <a:defRPr sz="1350" kern="1200">
          <a:solidFill>
            <a:schemeClr val="tx1"/>
          </a:solidFill>
          <a:latin typeface="+mn-lt"/>
          <a:ea typeface="+mn-ea"/>
          <a:cs typeface="+mn-cs"/>
        </a:defRPr>
      </a:lvl7pPr>
      <a:lvl8pPr marL="2400340" algn="l" defTabSz="685811" rtl="0" eaLnBrk="1" latinLnBrk="0" hangingPunct="1">
        <a:defRPr sz="1350" kern="1200">
          <a:solidFill>
            <a:schemeClr val="tx1"/>
          </a:solidFill>
          <a:latin typeface="+mn-lt"/>
          <a:ea typeface="+mn-ea"/>
          <a:cs typeface="+mn-cs"/>
        </a:defRPr>
      </a:lvl8pPr>
      <a:lvl9pPr marL="2743246" algn="l" defTabSz="685811"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CA"/>
            </a:p>
          </p:txBody>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CA"/>
            </a:p>
          </p:txBody>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CA"/>
            </a:p>
          </p:txBody>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CA"/>
            </a:p>
          </p:txBody>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CA"/>
            </a:p>
          </p:txBody>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CA"/>
            </a:p>
          </p:txBody>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4929172-4BF7-429F-BA25-7E9D1A4215EE}" type="datetimeFigureOut">
              <a:rPr lang="en-US" smtClean="0"/>
              <a:t>12/15/2025</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966EA62-41C5-4F9A-A915-5B0BC739C923}" type="slidenum">
              <a:rPr lang="en-US" smtClean="0"/>
              <a:t>‹#›</a:t>
            </a:fld>
            <a:endParaRPr lang="en-US" dirty="0"/>
          </a:p>
        </p:txBody>
      </p:sp>
    </p:spTree>
    <p:extLst>
      <p:ext uri="{BB962C8B-B14F-4D97-AF65-F5344CB8AC3E}">
        <p14:creationId xmlns:p14="http://schemas.microsoft.com/office/powerpoint/2010/main" val="2292553386"/>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 id="2147483832" r:id="rId13"/>
    <p:sldLayoutId id="2147483833" r:id="rId14"/>
    <p:sldLayoutId id="2147483834" r:id="rId15"/>
    <p:sldLayoutId id="2147483835" r:id="rId16"/>
    <p:sldLayoutId id="2147483836" r:id="rId17"/>
    <p:sldLayoutId id="2147483837" r:id="rId18"/>
    <p:sldLayoutId id="2147483838" r:id="rId19"/>
    <p:sldLayoutId id="2147483839" r:id="rId20"/>
    <p:sldLayoutId id="2147483840" r:id="rId21"/>
    <p:sldLayoutId id="2147483841" r:id="rId22"/>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12.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9.xml"/><Relationship Id="rId1" Type="http://schemas.openxmlformats.org/officeDocument/2006/relationships/themeOverride" Target="../theme/themeOverride1.xml"/><Relationship Id="rId5" Type="http://schemas.openxmlformats.org/officeDocument/2006/relationships/image" Target="../media/image2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9.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57825" y="228600"/>
            <a:ext cx="7574115" cy="1735873"/>
          </a:xfrm>
        </p:spPr>
        <p:txBody>
          <a:bodyPr>
            <a:noAutofit/>
          </a:bodyPr>
          <a:lstStyle/>
          <a:p>
            <a:pPr algn="l"/>
            <a:r>
              <a:rPr lang="en-CA" sz="3200" b="1" cap="all" dirty="0">
                <a:effectLst/>
                <a:latin typeface="Tahoma" panose="020B0604030504040204" pitchFamily="34" charset="0"/>
                <a:ea typeface="Tahoma" panose="020B0604030504040204" pitchFamily="34" charset="0"/>
                <a:cs typeface="Tahoma" panose="020B0604030504040204" pitchFamily="34" charset="0"/>
              </a:rPr>
              <a:t>Town of Oxford</a:t>
            </a:r>
            <a:br>
              <a:rPr lang="en-CA" sz="2800" dirty="0">
                <a:effectLst/>
                <a:latin typeface="Tahoma" panose="020B0604030504040204" pitchFamily="34" charset="0"/>
                <a:ea typeface="Tahoma" panose="020B0604030504040204" pitchFamily="34" charset="0"/>
                <a:cs typeface="Tahoma" panose="020B0604030504040204" pitchFamily="34" charset="0"/>
              </a:rPr>
            </a:br>
            <a:r>
              <a:rPr lang="en-CA" sz="2200" dirty="0">
                <a:latin typeface="Tahoma" panose="020B0604030504040204" pitchFamily="34" charset="0"/>
                <a:ea typeface="Tahoma" panose="020B0604030504040204" pitchFamily="34" charset="0"/>
                <a:cs typeface="Tahoma" panose="020B0604030504040204" pitchFamily="34" charset="0"/>
              </a:rPr>
              <a:t>From Crisis to Confidence: How we used asset management to secure our infrastructure future</a:t>
            </a:r>
            <a:endParaRPr lang="en-CA" sz="2200" dirty="0">
              <a:effectLst/>
              <a:latin typeface="Tahoma" panose="020B0604030504040204" pitchFamily="34" charset="0"/>
              <a:ea typeface="Tahoma" panose="020B0604030504040204" pitchFamily="34" charset="0"/>
              <a:cs typeface="Tahoma" panose="020B0604030504040204" pitchFamily="34" charset="0"/>
            </a:endParaRPr>
          </a:p>
        </p:txBody>
      </p:sp>
      <p:sp>
        <p:nvSpPr>
          <p:cNvPr id="3" name="Rectangle 8">
            <a:extLst>
              <a:ext uri="{FF2B5EF4-FFF2-40B4-BE49-F238E27FC236}">
                <a16:creationId xmlns:a16="http://schemas.microsoft.com/office/drawing/2014/main" id="{0AF9FEA2-38A1-A208-2254-078149D39A9A}"/>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dirty="0"/>
          </a:p>
        </p:txBody>
      </p:sp>
      <p:sp>
        <p:nvSpPr>
          <p:cNvPr id="5" name="Rectangle 9">
            <a:extLst>
              <a:ext uri="{FF2B5EF4-FFF2-40B4-BE49-F238E27FC236}">
                <a16:creationId xmlns:a16="http://schemas.microsoft.com/office/drawing/2014/main" id="{84A8666A-814F-66F7-A59D-BDED5D6B68DE}"/>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dirty="0"/>
          </a:p>
        </p:txBody>
      </p:sp>
      <p:sp>
        <p:nvSpPr>
          <p:cNvPr id="11" name="Title 3">
            <a:extLst>
              <a:ext uri="{FF2B5EF4-FFF2-40B4-BE49-F238E27FC236}">
                <a16:creationId xmlns:a16="http://schemas.microsoft.com/office/drawing/2014/main" id="{3002274A-5D96-4B7A-EBD5-9ECE845D08A1}"/>
              </a:ext>
            </a:extLst>
          </p:cNvPr>
          <p:cNvSpPr txBox="1">
            <a:spLocks/>
          </p:cNvSpPr>
          <p:nvPr/>
        </p:nvSpPr>
        <p:spPr>
          <a:xfrm>
            <a:off x="2357825" y="1964473"/>
            <a:ext cx="5049412" cy="1253067"/>
          </a:xfrm>
          <a:prstGeom prst="rect">
            <a:avLst/>
          </a:prstGeom>
          <a:effectLst/>
        </p:spPr>
        <p:txBody>
          <a:bodyPr vert="horz" lIns="91440" tIns="45720" rIns="91440" bIns="45720" rtlCol="0" anchor="b">
            <a:noAutofit/>
          </a:bodyPr>
          <a:lstStyle>
            <a:lvl1pPr algn="r" defTabSz="457200" rtl="0" eaLnBrk="1" latinLnBrk="0" hangingPunct="1">
              <a:spcBef>
                <a:spcPct val="0"/>
              </a:spcBef>
              <a:buNone/>
              <a:defRPr sz="6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CA" sz="1800" dirty="0">
                <a:latin typeface="Tahoma" panose="020B0604030504040204" pitchFamily="34" charset="0"/>
                <a:ea typeface="Tahoma" panose="020B0604030504040204" pitchFamily="34" charset="0"/>
                <a:cs typeface="Tahoma" panose="020B0604030504040204" pitchFamily="34" charset="0"/>
              </a:rPr>
              <a:t>Ruthann Brookins</a:t>
            </a:r>
          </a:p>
          <a:p>
            <a:pPr algn="l"/>
            <a:r>
              <a:rPr lang="en-CA" sz="1800" dirty="0">
                <a:latin typeface="Tahoma" panose="020B0604030504040204" pitchFamily="34" charset="0"/>
                <a:ea typeface="Tahoma" panose="020B0604030504040204" pitchFamily="34" charset="0"/>
                <a:cs typeface="Tahoma" panose="020B0604030504040204" pitchFamily="34" charset="0"/>
              </a:rPr>
              <a:t>Manager of Finance</a:t>
            </a:r>
          </a:p>
        </p:txBody>
      </p:sp>
      <p:pic>
        <p:nvPicPr>
          <p:cNvPr id="9" name="Picture 8">
            <a:extLst>
              <a:ext uri="{FF2B5EF4-FFF2-40B4-BE49-F238E27FC236}">
                <a16:creationId xmlns:a16="http://schemas.microsoft.com/office/drawing/2014/main" id="{28138F80-7615-7E00-64DD-78AE317E307E}"/>
              </a:ext>
            </a:extLst>
          </p:cNvPr>
          <p:cNvPicPr>
            <a:picLocks noChangeAspect="1"/>
          </p:cNvPicPr>
          <p:nvPr/>
        </p:nvPicPr>
        <p:blipFill>
          <a:blip r:embed="rId3">
            <a:extLst>
              <a:ext uri="{28A0092B-C50C-407E-A947-70E740481C1C}">
                <a14:useLocalDpi xmlns:a14="http://schemas.microsoft.com/office/drawing/2010/main" val="0"/>
              </a:ext>
            </a:extLst>
          </a:blip>
          <a:srcRect t="16967" b="16967"/>
          <a:stretch/>
        </p:blipFill>
        <p:spPr>
          <a:xfrm>
            <a:off x="5724864" y="2064369"/>
            <a:ext cx="9501685" cy="515641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1445192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B54395-C0D1-5EE3-B905-B9DFABEE17A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7960431-2178-40A6-7AA2-05659C979496}"/>
              </a:ext>
            </a:extLst>
          </p:cNvPr>
          <p:cNvSpPr>
            <a:spLocks noGrp="1"/>
          </p:cNvSpPr>
          <p:nvPr>
            <p:ph type="title"/>
          </p:nvPr>
        </p:nvSpPr>
        <p:spPr>
          <a:xfrm>
            <a:off x="1877085" y="131288"/>
            <a:ext cx="9394664" cy="376010"/>
          </a:xfrm>
        </p:spPr>
        <p:txBody>
          <a:bodyPr/>
          <a:lstStyle/>
          <a:p>
            <a:r>
              <a:rPr lang="en-CA" b="1" dirty="0">
                <a:latin typeface="+mj-lt"/>
                <a:ea typeface="Tahoma" panose="020B0604030504040204" pitchFamily="34" charset="0"/>
                <a:cs typeface="Tahoma" panose="020B0604030504040204" pitchFamily="34" charset="0"/>
              </a:rPr>
              <a:t>Strategic Project Design</a:t>
            </a:r>
          </a:p>
        </p:txBody>
      </p:sp>
      <p:pic>
        <p:nvPicPr>
          <p:cNvPr id="7" name="Picture 6">
            <a:extLst>
              <a:ext uri="{FF2B5EF4-FFF2-40B4-BE49-F238E27FC236}">
                <a16:creationId xmlns:a16="http://schemas.microsoft.com/office/drawing/2014/main" id="{8F98F26D-2575-EF6A-C4DE-0970848C9203}"/>
              </a:ext>
            </a:extLst>
          </p:cNvPr>
          <p:cNvPicPr>
            <a:picLocks noChangeAspect="1"/>
          </p:cNvPicPr>
          <p:nvPr/>
        </p:nvPicPr>
        <p:blipFill>
          <a:blip r:embed="rId3"/>
          <a:stretch>
            <a:fillRect/>
          </a:stretch>
        </p:blipFill>
        <p:spPr>
          <a:xfrm>
            <a:off x="2342085" y="2301780"/>
            <a:ext cx="5541733" cy="4337224"/>
          </a:xfrm>
          <a:prstGeom prst="rect">
            <a:avLst/>
          </a:prstGeom>
        </p:spPr>
      </p:pic>
      <p:sp>
        <p:nvSpPr>
          <p:cNvPr id="9" name="Text Placeholder 5">
            <a:extLst>
              <a:ext uri="{FF2B5EF4-FFF2-40B4-BE49-F238E27FC236}">
                <a16:creationId xmlns:a16="http://schemas.microsoft.com/office/drawing/2014/main" id="{BCC3BFD1-C0D4-A202-012F-7E3C4F844A02}"/>
              </a:ext>
            </a:extLst>
          </p:cNvPr>
          <p:cNvSpPr txBox="1">
            <a:spLocks/>
          </p:cNvSpPr>
          <p:nvPr/>
        </p:nvSpPr>
        <p:spPr>
          <a:xfrm>
            <a:off x="8078939" y="2301780"/>
            <a:ext cx="4264250" cy="4648841"/>
          </a:xfrm>
          <a:prstGeom prst="rect">
            <a:avLst/>
          </a:prstGeom>
        </p:spPr>
        <p:txBody>
          <a:bodyPr vert="horz" lIns="91440" tIns="45720" rIns="91440" bIns="45720" rtlCol="0" anchor="t" anchorCtr="0">
            <a:noAutofit/>
          </a:bodyPr>
          <a:lstStyle>
            <a:lvl1pPr marL="457200" marR="0" indent="-457200" algn="l" defTabSz="457200" rtl="0" eaLnBrk="1" fontAlgn="auto" latinLnBrk="0" hangingPunct="1">
              <a:lnSpc>
                <a:spcPct val="100000"/>
              </a:lnSpc>
              <a:spcBef>
                <a:spcPct val="20000"/>
              </a:spcBef>
              <a:spcAft>
                <a:spcPts val="0"/>
              </a:spcAft>
              <a:buClrTx/>
              <a:buSzTx/>
              <a:buFont typeface="Arial"/>
              <a:buChar char="•"/>
              <a:tabLst/>
              <a:defRPr sz="2800" b="0" i="0" kern="1200" cap="none">
                <a:solidFill>
                  <a:schemeClr val="accent1">
                    <a:lumMod val="75000"/>
                  </a:schemeClr>
                </a:solidFill>
                <a:effectLst/>
                <a:latin typeface="Verdana"/>
                <a:ea typeface="+mn-ea"/>
                <a:cs typeface="Verdana"/>
              </a:defRPr>
            </a:lvl1pPr>
            <a:lvl2pPr marL="742950" indent="-285750" algn="l" defTabSz="457200" rtl="0" eaLnBrk="1" latinLnBrk="0" hangingPunct="1">
              <a:spcBef>
                <a:spcPct val="20000"/>
              </a:spcBef>
              <a:spcAft>
                <a:spcPts val="600"/>
              </a:spcAft>
              <a:buClr>
                <a:schemeClr val="accent1">
                  <a:lumMod val="75000"/>
                </a:schemeClr>
              </a:buClr>
              <a:buSzPct val="100000"/>
              <a:buFont typeface="Arial"/>
              <a:buChar char="•"/>
              <a:defRPr sz="2600" kern="1200" cap="none">
                <a:solidFill>
                  <a:schemeClr val="accent1">
                    <a:lumMod val="75000"/>
                  </a:schemeClr>
                </a:solidFill>
                <a:effectLst/>
                <a:latin typeface="Verdana"/>
                <a:ea typeface="+mn-ea"/>
                <a:cs typeface="Verdana"/>
              </a:defRPr>
            </a:lvl2pPr>
            <a:lvl3pPr marL="1200150" indent="-285750" algn="l" defTabSz="457200" rtl="0" eaLnBrk="1" latinLnBrk="0" hangingPunct="1">
              <a:spcBef>
                <a:spcPct val="20000"/>
              </a:spcBef>
              <a:spcAft>
                <a:spcPts val="600"/>
              </a:spcAft>
              <a:buClr>
                <a:schemeClr val="accent1">
                  <a:lumMod val="75000"/>
                </a:schemeClr>
              </a:buClr>
              <a:buSzPct val="100000"/>
              <a:buFont typeface="Arial"/>
              <a:buChar char="•"/>
              <a:defRPr sz="1800" kern="1200" cap="none" baseline="0">
                <a:solidFill>
                  <a:schemeClr val="accent1">
                    <a:lumMod val="75000"/>
                  </a:schemeClr>
                </a:solidFill>
                <a:effectLst/>
                <a:latin typeface="Verdana"/>
                <a:ea typeface="+mn-ea"/>
                <a:cs typeface="Verdana"/>
              </a:defRPr>
            </a:lvl3pPr>
            <a:lvl4pPr marL="1543050" indent="-171450" algn="l" defTabSz="457200" rtl="0" eaLnBrk="1" latinLnBrk="0" hangingPunct="1">
              <a:spcBef>
                <a:spcPct val="20000"/>
              </a:spcBef>
              <a:spcAft>
                <a:spcPts val="600"/>
              </a:spcAft>
              <a:buClr>
                <a:schemeClr val="accent1">
                  <a:lumMod val="75000"/>
                </a:schemeClr>
              </a:buClr>
              <a:buSzPct val="100000"/>
              <a:buFont typeface="Arial"/>
              <a:buChar char="•"/>
              <a:defRPr sz="1600" kern="1200" cap="none" baseline="0">
                <a:solidFill>
                  <a:schemeClr val="accent1">
                    <a:lumMod val="75000"/>
                  </a:schemeClr>
                </a:solidFill>
                <a:effectLst/>
                <a:latin typeface="Verdana"/>
                <a:ea typeface="+mn-ea"/>
                <a:cs typeface="Verdana"/>
              </a:defRPr>
            </a:lvl4pPr>
            <a:lvl5pPr marL="2000250" indent="-171450" algn="l" defTabSz="457200" rtl="0" eaLnBrk="1" latinLnBrk="0" hangingPunct="1">
              <a:spcBef>
                <a:spcPct val="20000"/>
              </a:spcBef>
              <a:spcAft>
                <a:spcPts val="600"/>
              </a:spcAft>
              <a:buClr>
                <a:schemeClr val="accent1">
                  <a:lumMod val="75000"/>
                </a:schemeClr>
              </a:buClr>
              <a:buSzPct val="100000"/>
              <a:buFont typeface="Arial"/>
              <a:buChar char="•"/>
              <a:defRPr sz="1400" kern="1200" cap="none">
                <a:solidFill>
                  <a:schemeClr val="tx1"/>
                </a:solidFill>
                <a:effectLst/>
                <a:latin typeface="+mj-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nSpc>
                <a:spcPct val="120000"/>
              </a:lnSpc>
              <a:spcBef>
                <a:spcPts val="200"/>
              </a:spcBef>
              <a:spcAft>
                <a:spcPts val="200"/>
              </a:spcAft>
              <a:buNone/>
            </a:pPr>
            <a:r>
              <a:rPr lang="en-US" sz="1500" b="1" dirty="0"/>
              <a:t>Proposed Design</a:t>
            </a:r>
          </a:p>
          <a:p>
            <a:pPr marL="188913" indent="-188913">
              <a:lnSpc>
                <a:spcPct val="120000"/>
              </a:lnSpc>
              <a:spcBef>
                <a:spcPts val="200"/>
              </a:spcBef>
              <a:spcAft>
                <a:spcPts val="200"/>
              </a:spcAft>
            </a:pPr>
            <a:r>
              <a:rPr lang="en-US" sz="1500" dirty="0"/>
              <a:t>Use natural solutions (rain gardens)</a:t>
            </a:r>
          </a:p>
          <a:p>
            <a:pPr marL="188913" indent="-188913">
              <a:lnSpc>
                <a:spcPct val="120000"/>
              </a:lnSpc>
              <a:spcBef>
                <a:spcPts val="200"/>
              </a:spcBef>
              <a:spcAft>
                <a:spcPts val="200"/>
              </a:spcAft>
            </a:pPr>
            <a:r>
              <a:rPr lang="en-US" sz="1500" dirty="0"/>
              <a:t>3690m</a:t>
            </a:r>
            <a:r>
              <a:rPr lang="en-US" sz="1500" baseline="30000" dirty="0"/>
              <a:t>2</a:t>
            </a:r>
            <a:r>
              <a:rPr lang="en-US" sz="1500" dirty="0"/>
              <a:t> asphalt, 7.2m wide, 2 lanes plus permeable pavers for parking</a:t>
            </a:r>
          </a:p>
          <a:p>
            <a:pPr marL="188913" indent="-188913">
              <a:lnSpc>
                <a:spcPct val="120000"/>
              </a:lnSpc>
              <a:spcBef>
                <a:spcPts val="200"/>
              </a:spcBef>
              <a:spcAft>
                <a:spcPts val="200"/>
              </a:spcAft>
            </a:pPr>
            <a:r>
              <a:rPr lang="en-US" sz="1500" dirty="0"/>
              <a:t>Accessible active transportation</a:t>
            </a:r>
          </a:p>
          <a:p>
            <a:pPr marL="188913" indent="-188913">
              <a:lnSpc>
                <a:spcPct val="120000"/>
              </a:lnSpc>
              <a:spcBef>
                <a:spcPts val="200"/>
              </a:spcBef>
              <a:spcAft>
                <a:spcPts val="200"/>
              </a:spcAft>
            </a:pPr>
            <a:r>
              <a:rPr lang="en-US" sz="1500" dirty="0"/>
              <a:t>Climate resilient storm system </a:t>
            </a:r>
          </a:p>
          <a:p>
            <a:pPr marL="188913" indent="-188913">
              <a:lnSpc>
                <a:spcPct val="120000"/>
              </a:lnSpc>
              <a:spcBef>
                <a:spcPts val="200"/>
              </a:spcBef>
              <a:spcAft>
                <a:spcPts val="200"/>
              </a:spcAft>
            </a:pPr>
            <a:r>
              <a:rPr lang="en-US" sz="1500" dirty="0"/>
              <a:t>$4.4M</a:t>
            </a:r>
          </a:p>
          <a:p>
            <a:pPr marL="0" indent="0">
              <a:lnSpc>
                <a:spcPct val="120000"/>
              </a:lnSpc>
              <a:spcBef>
                <a:spcPts val="200"/>
              </a:spcBef>
              <a:spcAft>
                <a:spcPts val="200"/>
              </a:spcAft>
              <a:buNone/>
            </a:pPr>
            <a:endParaRPr lang="en-US" sz="1500" dirty="0">
              <a:solidFill>
                <a:schemeClr val="tx1"/>
              </a:solidFill>
            </a:endParaRPr>
          </a:p>
          <a:p>
            <a:pPr marL="0" indent="0">
              <a:lnSpc>
                <a:spcPct val="120000"/>
              </a:lnSpc>
              <a:spcBef>
                <a:spcPts val="200"/>
              </a:spcBef>
              <a:spcAft>
                <a:spcPts val="200"/>
              </a:spcAft>
              <a:buNone/>
            </a:pPr>
            <a:r>
              <a:rPr lang="en-US" sz="1500" b="1" dirty="0"/>
              <a:t>Existing condition</a:t>
            </a:r>
          </a:p>
          <a:p>
            <a:pPr marL="188913" indent="-188913">
              <a:lnSpc>
                <a:spcPct val="120000"/>
              </a:lnSpc>
              <a:spcBef>
                <a:spcPts val="200"/>
              </a:spcBef>
              <a:spcAft>
                <a:spcPts val="200"/>
              </a:spcAft>
            </a:pPr>
            <a:r>
              <a:rPr lang="en-US" sz="1500" dirty="0"/>
              <a:t>5200m2 asphalt, 14m wide, 2 lanes plus parking both sides</a:t>
            </a:r>
          </a:p>
          <a:p>
            <a:pPr marL="188913" indent="-188913">
              <a:lnSpc>
                <a:spcPct val="120000"/>
              </a:lnSpc>
              <a:spcBef>
                <a:spcPts val="200"/>
              </a:spcBef>
              <a:spcAft>
                <a:spcPts val="200"/>
              </a:spcAft>
            </a:pPr>
            <a:r>
              <a:rPr lang="en-US" sz="1500" dirty="0"/>
              <a:t>Regulatory issues</a:t>
            </a:r>
          </a:p>
          <a:p>
            <a:pPr marL="188913" indent="-188913">
              <a:lnSpc>
                <a:spcPct val="120000"/>
              </a:lnSpc>
              <a:spcBef>
                <a:spcPts val="200"/>
              </a:spcBef>
              <a:spcAft>
                <a:spcPts val="200"/>
              </a:spcAft>
            </a:pPr>
            <a:r>
              <a:rPr lang="en-US" sz="1500" dirty="0"/>
              <a:t>No funding</a:t>
            </a:r>
          </a:p>
          <a:p>
            <a:pPr marL="188913" indent="-188913">
              <a:lnSpc>
                <a:spcPct val="120000"/>
              </a:lnSpc>
              <a:spcBef>
                <a:spcPts val="200"/>
              </a:spcBef>
              <a:spcAft>
                <a:spcPts val="200"/>
              </a:spcAft>
            </a:pPr>
            <a:r>
              <a:rPr lang="en-US" sz="1500" dirty="0"/>
              <a:t>$4.3M</a:t>
            </a:r>
          </a:p>
          <a:p>
            <a:pPr marL="0" indent="0">
              <a:lnSpc>
                <a:spcPct val="134000"/>
              </a:lnSpc>
              <a:spcBef>
                <a:spcPts val="600"/>
              </a:spcBef>
              <a:buFont typeface="Arial"/>
              <a:buNone/>
            </a:pPr>
            <a:endParaRPr lang="en-US" sz="1500" dirty="0">
              <a:solidFill>
                <a:schemeClr val="tx1"/>
              </a:solidFill>
            </a:endParaRPr>
          </a:p>
        </p:txBody>
      </p:sp>
      <p:sp>
        <p:nvSpPr>
          <p:cNvPr id="10" name="Text Placeholder 5">
            <a:extLst>
              <a:ext uri="{FF2B5EF4-FFF2-40B4-BE49-F238E27FC236}">
                <a16:creationId xmlns:a16="http://schemas.microsoft.com/office/drawing/2014/main" id="{81EE05AC-D6D4-2EC7-7AE0-A09ECB248DBA}"/>
              </a:ext>
            </a:extLst>
          </p:cNvPr>
          <p:cNvSpPr>
            <a:spLocks noGrp="1"/>
          </p:cNvSpPr>
          <p:nvPr>
            <p:ph type="body" sz="quarter" idx="11"/>
          </p:nvPr>
        </p:nvSpPr>
        <p:spPr>
          <a:xfrm>
            <a:off x="1877085" y="707007"/>
            <a:ext cx="9787278" cy="1395063"/>
          </a:xfrm>
        </p:spPr>
        <p:txBody>
          <a:bodyPr>
            <a:noAutofit/>
          </a:bodyPr>
          <a:lstStyle/>
          <a:p>
            <a:pPr>
              <a:lnSpc>
                <a:spcPct val="115000"/>
              </a:lnSpc>
            </a:pPr>
            <a:r>
              <a:rPr lang="en-CA" sz="2400" dirty="0">
                <a:effectLst/>
                <a:latin typeface="+mj-lt"/>
                <a:ea typeface="Trebuchet MS" panose="020B0603020202020204" pitchFamily="34" charset="0"/>
              </a:rPr>
              <a:t>Community Demand: Replace Main Street Asphalt</a:t>
            </a:r>
          </a:p>
          <a:p>
            <a:pPr>
              <a:lnSpc>
                <a:spcPct val="115000"/>
              </a:lnSpc>
            </a:pPr>
            <a:r>
              <a:rPr lang="en-CA" sz="2400" dirty="0">
                <a:effectLst/>
                <a:latin typeface="+mj-lt"/>
                <a:ea typeface="Trebuchet MS" panose="020B0603020202020204" pitchFamily="34" charset="0"/>
              </a:rPr>
              <a:t>Used the Climate Ready Infrastructure Service to make it resilient</a:t>
            </a:r>
          </a:p>
          <a:p>
            <a:pPr>
              <a:lnSpc>
                <a:spcPct val="115000"/>
              </a:lnSpc>
            </a:pPr>
            <a:r>
              <a:rPr lang="en-CA" sz="2400" dirty="0">
                <a:latin typeface="+mj-lt"/>
                <a:ea typeface="Trebuchet MS" panose="020B0603020202020204" pitchFamily="34" charset="0"/>
              </a:rPr>
              <a:t>Open new funding pathways (LLCA), modern design</a:t>
            </a:r>
            <a:endParaRPr lang="en-CA" sz="2400" dirty="0">
              <a:effectLst/>
              <a:latin typeface="+mj-lt"/>
              <a:ea typeface="Trebuchet MS" panose="020B0603020202020204" pitchFamily="34" charset="0"/>
            </a:endParaRPr>
          </a:p>
        </p:txBody>
      </p:sp>
    </p:spTree>
    <p:extLst>
      <p:ext uri="{BB962C8B-B14F-4D97-AF65-F5344CB8AC3E}">
        <p14:creationId xmlns:p14="http://schemas.microsoft.com/office/powerpoint/2010/main" val="3690741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89ABC-7DF8-B683-3D06-7952D343E7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EC2E54-297B-131E-9ED1-AF17DCF231F1}"/>
              </a:ext>
            </a:extLst>
          </p:cNvPr>
          <p:cNvSpPr>
            <a:spLocks noGrp="1"/>
          </p:cNvSpPr>
          <p:nvPr>
            <p:ph type="title"/>
          </p:nvPr>
        </p:nvSpPr>
        <p:spPr/>
        <p:txBody>
          <a:bodyPr/>
          <a:lstStyle/>
          <a:p>
            <a:r>
              <a:rPr lang="en-CA" dirty="0"/>
              <a:t>Closing Thoughts</a:t>
            </a:r>
          </a:p>
        </p:txBody>
      </p:sp>
      <p:sp>
        <p:nvSpPr>
          <p:cNvPr id="5" name="Text Placeholder 5">
            <a:extLst>
              <a:ext uri="{FF2B5EF4-FFF2-40B4-BE49-F238E27FC236}">
                <a16:creationId xmlns:a16="http://schemas.microsoft.com/office/drawing/2014/main" id="{C2E32C79-80C4-8644-7A7D-FB9D382EB19A}"/>
              </a:ext>
            </a:extLst>
          </p:cNvPr>
          <p:cNvSpPr>
            <a:spLocks noGrp="1"/>
          </p:cNvSpPr>
          <p:nvPr>
            <p:ph type="body" sz="quarter" idx="11"/>
          </p:nvPr>
        </p:nvSpPr>
        <p:spPr>
          <a:xfrm>
            <a:off x="1877085" y="946230"/>
            <a:ext cx="9875644" cy="5592477"/>
          </a:xfrm>
        </p:spPr>
        <p:txBody>
          <a:bodyPr>
            <a:noAutofit/>
          </a:bodyPr>
          <a:lstStyle/>
          <a:p>
            <a:pPr>
              <a:lnSpc>
                <a:spcPct val="115000"/>
              </a:lnSpc>
            </a:pPr>
            <a:r>
              <a:rPr lang="en-CA" sz="2400" dirty="0">
                <a:effectLst/>
                <a:latin typeface="Calibri Light" panose="020F0302020204030204" pitchFamily="34" charset="0"/>
                <a:ea typeface="Trebuchet MS" panose="020B0603020202020204" pitchFamily="34" charset="0"/>
              </a:rPr>
              <a:t>You can’t do everything all at once</a:t>
            </a:r>
          </a:p>
          <a:p>
            <a:pPr>
              <a:lnSpc>
                <a:spcPct val="115000"/>
              </a:lnSpc>
            </a:pPr>
            <a:r>
              <a:rPr lang="en-CA" sz="2400" dirty="0">
                <a:effectLst/>
                <a:latin typeface="Calibri Light" panose="020F0302020204030204" pitchFamily="34" charset="0"/>
                <a:ea typeface="Trebuchet MS" panose="020B0603020202020204" pitchFamily="34" charset="0"/>
              </a:rPr>
              <a:t>Services will age faster than the ability to replace them</a:t>
            </a:r>
          </a:p>
          <a:p>
            <a:pPr>
              <a:lnSpc>
                <a:spcPct val="115000"/>
              </a:lnSpc>
            </a:pPr>
            <a:r>
              <a:rPr lang="en-CA" sz="2400" dirty="0">
                <a:latin typeface="Calibri Light" panose="020F0302020204030204" pitchFamily="34" charset="0"/>
                <a:ea typeface="Trebuchet MS" panose="020B0603020202020204" pitchFamily="34" charset="0"/>
              </a:rPr>
              <a:t>What are critical services – prioritize what you can’t lose</a:t>
            </a:r>
            <a:endParaRPr lang="en-CA" sz="2400" dirty="0">
              <a:effectLst/>
              <a:latin typeface="Calibri Light" panose="020F0302020204030204" pitchFamily="34" charset="0"/>
              <a:ea typeface="Trebuchet MS" panose="020B0603020202020204" pitchFamily="34" charset="0"/>
            </a:endParaRPr>
          </a:p>
          <a:p>
            <a:pPr>
              <a:lnSpc>
                <a:spcPct val="115000"/>
              </a:lnSpc>
            </a:pPr>
            <a:r>
              <a:rPr lang="en-CA" sz="2400" dirty="0">
                <a:effectLst/>
                <a:latin typeface="Calibri Light" panose="020F0302020204030204" pitchFamily="34" charset="0"/>
                <a:ea typeface="Trebuchet MS" panose="020B0603020202020204" pitchFamily="34" charset="0"/>
              </a:rPr>
              <a:t>New infrastructure: cost to operate and replace</a:t>
            </a:r>
          </a:p>
          <a:p>
            <a:pPr>
              <a:lnSpc>
                <a:spcPct val="115000"/>
              </a:lnSpc>
            </a:pPr>
            <a:r>
              <a:rPr lang="en-CA" sz="2400">
                <a:effectLst/>
                <a:latin typeface="Calibri Light" panose="020F0302020204030204" pitchFamily="34" charset="0"/>
                <a:ea typeface="Trebuchet MS" panose="020B0603020202020204" pitchFamily="34" charset="0"/>
              </a:rPr>
              <a:t>Managing </a:t>
            </a:r>
            <a:r>
              <a:rPr lang="en-CA" sz="2400" dirty="0">
                <a:effectLst/>
                <a:latin typeface="Calibri Light" panose="020F0302020204030204" pitchFamily="34" charset="0"/>
                <a:ea typeface="Trebuchet MS" panose="020B0603020202020204" pitchFamily="34" charset="0"/>
              </a:rPr>
              <a:t>infrastructure = managing finances (tax and rates)</a:t>
            </a:r>
          </a:p>
          <a:p>
            <a:pPr>
              <a:lnSpc>
                <a:spcPct val="115000"/>
              </a:lnSpc>
            </a:pPr>
            <a:r>
              <a:rPr lang="en-CA" sz="2400" dirty="0">
                <a:latin typeface="Calibri Light" panose="020F0302020204030204" pitchFamily="34" charset="0"/>
                <a:ea typeface="Trebuchet MS" panose="020B0603020202020204" pitchFamily="34" charset="0"/>
              </a:rPr>
              <a:t>Water rates are likely to go up in municipalities across Canada</a:t>
            </a:r>
          </a:p>
          <a:p>
            <a:pPr marL="0" indent="0">
              <a:lnSpc>
                <a:spcPct val="115000"/>
              </a:lnSpc>
              <a:buNone/>
            </a:pPr>
            <a:endParaRPr lang="en-CA" sz="2400" dirty="0">
              <a:latin typeface="Calibri Light" panose="020F0302020204030204" pitchFamily="34" charset="0"/>
              <a:ea typeface="Trebuchet MS" panose="020B0603020202020204" pitchFamily="34" charset="0"/>
            </a:endParaRPr>
          </a:p>
          <a:p>
            <a:pPr marL="0" indent="0">
              <a:lnSpc>
                <a:spcPct val="115000"/>
              </a:lnSpc>
              <a:buNone/>
            </a:pPr>
            <a:r>
              <a:rPr lang="en-CA" sz="2400" b="1" i="1" dirty="0">
                <a:latin typeface="Calibri Light" panose="020F0302020204030204" pitchFamily="34" charset="0"/>
                <a:ea typeface="Trebuchet MS" panose="020B0603020202020204" pitchFamily="34" charset="0"/>
              </a:rPr>
              <a:t>We are all in this together!</a:t>
            </a:r>
            <a:endParaRPr lang="en-CA" sz="2400" b="1" i="1" dirty="0">
              <a:effectLst/>
              <a:latin typeface="Calibri Light" panose="020F0302020204030204" pitchFamily="34" charset="0"/>
              <a:ea typeface="Trebuchet MS" panose="020B0603020202020204" pitchFamily="34" charset="0"/>
            </a:endParaRPr>
          </a:p>
        </p:txBody>
      </p:sp>
    </p:spTree>
    <p:extLst>
      <p:ext uri="{BB962C8B-B14F-4D97-AF65-F5344CB8AC3E}">
        <p14:creationId xmlns:p14="http://schemas.microsoft.com/office/powerpoint/2010/main" val="2361177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5CA37-4140-D3EB-8D7A-68331790B2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23F1A7-A5B0-FABB-2FCD-C8288A8DC21B}"/>
              </a:ext>
            </a:extLst>
          </p:cNvPr>
          <p:cNvSpPr>
            <a:spLocks noGrp="1"/>
          </p:cNvSpPr>
          <p:nvPr>
            <p:ph type="title"/>
          </p:nvPr>
        </p:nvSpPr>
        <p:spPr>
          <a:xfrm>
            <a:off x="3382536" y="373987"/>
            <a:ext cx="6081132" cy="376010"/>
          </a:xfrm>
        </p:spPr>
        <p:txBody>
          <a:bodyPr/>
          <a:lstStyle/>
          <a:p>
            <a:r>
              <a:rPr lang="en-CA" b="1" dirty="0">
                <a:latin typeface="Tahoma" panose="020B0604030504040204" pitchFamily="34" charset="0"/>
                <a:ea typeface="Tahoma" panose="020B0604030504040204" pitchFamily="34" charset="0"/>
                <a:cs typeface="Tahoma" panose="020B0604030504040204" pitchFamily="34" charset="0"/>
              </a:rPr>
              <a:t>Questions and Discussion</a:t>
            </a:r>
          </a:p>
        </p:txBody>
      </p:sp>
      <p:pic>
        <p:nvPicPr>
          <p:cNvPr id="19" name="Picture 18" descr="A blue question mark on a black background&#10;&#10;AI-generated content may be incorrect.">
            <a:extLst>
              <a:ext uri="{FF2B5EF4-FFF2-40B4-BE49-F238E27FC236}">
                <a16:creationId xmlns:a16="http://schemas.microsoft.com/office/drawing/2014/main" id="{91ABD5E6-EA3F-0C49-4AB9-55D8EF0E5C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7990" y="868905"/>
            <a:ext cx="4378712" cy="4378712"/>
          </a:xfrm>
          <a:prstGeom prst="rect">
            <a:avLst/>
          </a:prstGeom>
        </p:spPr>
      </p:pic>
      <p:pic>
        <p:nvPicPr>
          <p:cNvPr id="5" name="Picture 4">
            <a:extLst>
              <a:ext uri="{FF2B5EF4-FFF2-40B4-BE49-F238E27FC236}">
                <a16:creationId xmlns:a16="http://schemas.microsoft.com/office/drawing/2014/main" id="{298ADF84-CAFF-571F-E827-79DE69710A99}"/>
              </a:ext>
            </a:extLst>
          </p:cNvPr>
          <p:cNvPicPr>
            <a:picLocks noChangeAspect="1"/>
          </p:cNvPicPr>
          <p:nvPr/>
        </p:nvPicPr>
        <p:blipFill>
          <a:blip r:embed="rId4"/>
          <a:stretch>
            <a:fillRect/>
          </a:stretch>
        </p:blipFill>
        <p:spPr>
          <a:xfrm>
            <a:off x="8268614" y="2108454"/>
            <a:ext cx="3587482" cy="2641091"/>
          </a:xfrm>
          <a:prstGeom prst="rect">
            <a:avLst/>
          </a:prstGeom>
        </p:spPr>
      </p:pic>
      <p:pic>
        <p:nvPicPr>
          <p:cNvPr id="7" name="Picture 6" descr="A logo with a beaver in the middle&#10;&#10;AI-generated content may be incorrect.">
            <a:extLst>
              <a:ext uri="{FF2B5EF4-FFF2-40B4-BE49-F238E27FC236}">
                <a16:creationId xmlns:a16="http://schemas.microsoft.com/office/drawing/2014/main" id="{8D8DC257-628E-77F5-96E6-D0121927A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10926" y="2108454"/>
            <a:ext cx="2861182" cy="2641091"/>
          </a:xfrm>
          <a:prstGeom prst="rect">
            <a:avLst/>
          </a:prstGeom>
        </p:spPr>
      </p:pic>
      <p:pic>
        <p:nvPicPr>
          <p:cNvPr id="9" name="Picture 8">
            <a:extLst>
              <a:ext uri="{FF2B5EF4-FFF2-40B4-BE49-F238E27FC236}">
                <a16:creationId xmlns:a16="http://schemas.microsoft.com/office/drawing/2014/main" id="{99350A4A-A0BD-77D9-0DCE-E3C57DA4BDF6}"/>
              </a:ext>
            </a:extLst>
          </p:cNvPr>
          <p:cNvPicPr>
            <a:picLocks noChangeAspect="1"/>
          </p:cNvPicPr>
          <p:nvPr/>
        </p:nvPicPr>
        <p:blipFill>
          <a:blip r:embed="rId6"/>
          <a:stretch>
            <a:fillRect/>
          </a:stretch>
        </p:blipFill>
        <p:spPr>
          <a:xfrm>
            <a:off x="5300711" y="5179427"/>
            <a:ext cx="1948853" cy="1496216"/>
          </a:xfrm>
          <a:prstGeom prst="rect">
            <a:avLst/>
          </a:prstGeom>
        </p:spPr>
      </p:pic>
    </p:spTree>
    <p:extLst>
      <p:ext uri="{BB962C8B-B14F-4D97-AF65-F5344CB8AC3E}">
        <p14:creationId xmlns:p14="http://schemas.microsoft.com/office/powerpoint/2010/main" val="1133633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BECFDD"/>
            </a:gs>
            <a:gs pos="57000">
              <a:srgbClr val="F5F8FA"/>
            </a:gs>
            <a:gs pos="100000">
              <a:srgbClr val="E2E9F0"/>
            </a:gs>
          </a:gsLst>
          <a:lin ang="0" scaled="0"/>
        </a:gradFill>
        <a:effectLst/>
      </p:bgPr>
    </p:bg>
    <p:spTree>
      <p:nvGrpSpPr>
        <p:cNvPr id="1" name="">
          <a:extLst>
            <a:ext uri="{FF2B5EF4-FFF2-40B4-BE49-F238E27FC236}">
              <a16:creationId xmlns:a16="http://schemas.microsoft.com/office/drawing/2014/main" id="{249AD925-476F-FBA1-5FF4-88D14931D8A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66C9AC6-0267-8299-9228-1E99C35CE9D8}"/>
              </a:ext>
            </a:extLst>
          </p:cNvPr>
          <p:cNvSpPr>
            <a:spLocks noGrp="1"/>
          </p:cNvSpPr>
          <p:nvPr>
            <p:ph type="title"/>
          </p:nvPr>
        </p:nvSpPr>
        <p:spPr>
          <a:xfrm>
            <a:off x="1727430" y="136145"/>
            <a:ext cx="9394664" cy="376010"/>
          </a:xfrm>
        </p:spPr>
        <p:txBody>
          <a:bodyPr/>
          <a:lstStyle/>
          <a:p>
            <a:r>
              <a:rPr lang="en-CA" b="1" dirty="0">
                <a:latin typeface="+mj-lt"/>
              </a:rPr>
              <a:t>Town at a Crossroads</a:t>
            </a:r>
          </a:p>
        </p:txBody>
      </p:sp>
      <p:sp>
        <p:nvSpPr>
          <p:cNvPr id="5" name="Rectangle 2">
            <a:extLst>
              <a:ext uri="{FF2B5EF4-FFF2-40B4-BE49-F238E27FC236}">
                <a16:creationId xmlns:a16="http://schemas.microsoft.com/office/drawing/2014/main" id="{CCA4A940-764E-8192-A0C9-BD907FB4EFAE}"/>
              </a:ext>
            </a:extLst>
          </p:cNvPr>
          <p:cNvSpPr>
            <a:spLocks noGrp="1" noChangeArrowheads="1"/>
          </p:cNvSpPr>
          <p:nvPr>
            <p:ph type="body" sz="quarter" idx="11"/>
          </p:nvPr>
        </p:nvSpPr>
        <p:spPr bwMode="auto">
          <a:xfrm>
            <a:off x="1807973" y="816189"/>
            <a:ext cx="10214400" cy="3662541"/>
          </a:xfrm>
          <a:prstGeom prst="rect">
            <a:avLst/>
          </a:prstGeom>
          <a:noFill/>
          <a:ln>
            <a:noFill/>
          </a:ln>
          <a:effectLst/>
        </p:spPr>
        <p:txBody>
          <a:bodyPr vert="horz" wrap="square" lIns="0" tIns="0" rIns="0" bIns="0" numCol="1" anchor="ctr" anchorCtr="0" compatLnSpc="1">
            <a:prstTxWarp prst="textNoShape">
              <a:avLst/>
            </a:prstTxWarp>
            <a:spAutoFit/>
          </a:bodyPr>
          <a:lstStyle/>
          <a:p>
            <a:pPr defTabSz="914400" eaLnBrk="0" fontAlgn="base" hangingPunct="0">
              <a:spcBef>
                <a:spcPct val="0"/>
              </a:spcBef>
              <a:spcAft>
                <a:spcPts val="1200"/>
              </a:spcAft>
            </a:pPr>
            <a:r>
              <a:rPr lang="en-US" altLang="en-US" sz="2200" dirty="0">
                <a:solidFill>
                  <a:srgbClr val="366195"/>
                </a:solidFill>
                <a:latin typeface="+mj-lt"/>
                <a:cs typeface="Calibri Light" panose="020F0302020204030204" pitchFamily="34" charset="0"/>
              </a:rPr>
              <a:t>~1300 residents</a:t>
            </a:r>
            <a:endParaRPr kumimoji="0" lang="en-US" altLang="en-US" sz="2200" b="0" i="0" u="none" strike="noStrike" cap="none" normalizeH="0" baseline="0" dirty="0">
              <a:ln>
                <a:noFill/>
              </a:ln>
              <a:solidFill>
                <a:srgbClr val="366195"/>
              </a:solidFill>
              <a:effectLst/>
              <a:latin typeface="+mj-lt"/>
              <a:cs typeface="Calibri Light" panose="020F0302020204030204" pitchFamily="34" charset="0"/>
            </a:endParaRPr>
          </a:p>
          <a:p>
            <a:pPr defTabSz="914400" eaLnBrk="0" fontAlgn="base" hangingPunct="0">
              <a:spcBef>
                <a:spcPct val="0"/>
              </a:spcBef>
              <a:spcAft>
                <a:spcPts val="1200"/>
              </a:spcAft>
            </a:pPr>
            <a:r>
              <a:rPr lang="en-US" altLang="en-US" sz="2200" dirty="0">
                <a:solidFill>
                  <a:srgbClr val="366195"/>
                </a:solidFill>
                <a:latin typeface="+mj-lt"/>
                <a:cs typeface="Calibri Light" panose="020F0302020204030204" pitchFamily="34" charset="0"/>
              </a:rPr>
              <a:t>Experiencing growth since 2021</a:t>
            </a:r>
          </a:p>
          <a:p>
            <a:pPr defTabSz="914400" eaLnBrk="0" fontAlgn="base" hangingPunct="0">
              <a:spcBef>
                <a:spcPct val="0"/>
              </a:spcBef>
              <a:spcAft>
                <a:spcPts val="1200"/>
              </a:spcAft>
            </a:pPr>
            <a:r>
              <a:rPr kumimoji="0" lang="en-US" altLang="en-US" sz="2200" b="0" i="0" u="none" strike="noStrike" cap="none" normalizeH="0" baseline="0" dirty="0">
                <a:ln>
                  <a:noFill/>
                </a:ln>
                <a:solidFill>
                  <a:srgbClr val="366195"/>
                </a:solidFill>
                <a:effectLst/>
                <a:latin typeface="+mj-lt"/>
                <a:cs typeface="Calibri Light" panose="020F0302020204030204" pitchFamily="34" charset="0"/>
              </a:rPr>
              <a:t>30% population over 60 years old</a:t>
            </a:r>
          </a:p>
          <a:p>
            <a:pPr defTabSz="914400" eaLnBrk="0" fontAlgn="base" hangingPunct="0">
              <a:spcBef>
                <a:spcPct val="0"/>
              </a:spcBef>
              <a:spcAft>
                <a:spcPts val="1200"/>
              </a:spcAft>
            </a:pPr>
            <a:r>
              <a:rPr kumimoji="0" lang="en-US" altLang="en-US" sz="2200" b="0" i="0" u="none" strike="noStrike" cap="none" normalizeH="0" baseline="0" dirty="0">
                <a:ln>
                  <a:noFill/>
                </a:ln>
                <a:solidFill>
                  <a:srgbClr val="366195"/>
                </a:solidFill>
                <a:effectLst/>
                <a:latin typeface="+mj-lt"/>
                <a:cs typeface="Calibri Light" panose="020F0302020204030204" pitchFamily="34" charset="0"/>
              </a:rPr>
              <a:t>Asset Management – not an overnight affair</a:t>
            </a:r>
          </a:p>
          <a:p>
            <a:pPr lvl="1" defTabSz="914400" eaLnBrk="0" fontAlgn="base" hangingPunct="0">
              <a:spcBef>
                <a:spcPct val="0"/>
              </a:spcBef>
              <a:spcAft>
                <a:spcPts val="1200"/>
              </a:spcAft>
              <a:buSzPct val="100000"/>
            </a:pPr>
            <a:r>
              <a:rPr lang="en-US" altLang="en-US" sz="2000" dirty="0">
                <a:solidFill>
                  <a:srgbClr val="366195"/>
                </a:solidFill>
                <a:latin typeface="+mj-lt"/>
                <a:cs typeface="Calibri Light" panose="020F0302020204030204" pitchFamily="34" charset="0"/>
              </a:rPr>
              <a:t>2019 / 2020 – MAMP – Inventory, mapping, level of service, risk assessments</a:t>
            </a:r>
          </a:p>
          <a:p>
            <a:pPr lvl="1" defTabSz="914400" eaLnBrk="0" fontAlgn="base" hangingPunct="0">
              <a:spcBef>
                <a:spcPct val="0"/>
              </a:spcBef>
              <a:spcAft>
                <a:spcPts val="1200"/>
              </a:spcAft>
              <a:buSzPct val="100000"/>
            </a:pPr>
            <a:r>
              <a:rPr kumimoji="0" lang="en-US" altLang="en-US" sz="2000" b="0" i="0" u="none" strike="noStrike" cap="none" normalizeH="0" baseline="0" dirty="0">
                <a:ln>
                  <a:noFill/>
                </a:ln>
                <a:solidFill>
                  <a:srgbClr val="366195"/>
                </a:solidFill>
                <a:effectLst/>
                <a:latin typeface="+mj-lt"/>
                <a:cs typeface="Calibri Light" panose="020F0302020204030204" pitchFamily="34" charset="0"/>
              </a:rPr>
              <a:t>2021 / 2022 – MAMP – Capital plan and first asset management supported rate study</a:t>
            </a:r>
          </a:p>
          <a:p>
            <a:pPr lvl="1" defTabSz="914400" eaLnBrk="0" fontAlgn="base" hangingPunct="0">
              <a:spcBef>
                <a:spcPct val="0"/>
              </a:spcBef>
              <a:spcAft>
                <a:spcPts val="1200"/>
              </a:spcAft>
              <a:buSzPct val="100000"/>
            </a:pPr>
            <a:r>
              <a:rPr lang="en-US" altLang="en-US" sz="2000" dirty="0">
                <a:solidFill>
                  <a:srgbClr val="366195"/>
                </a:solidFill>
                <a:latin typeface="+mj-lt"/>
                <a:cs typeface="Calibri Light" panose="020F0302020204030204" pitchFamily="34" charset="0"/>
              </a:rPr>
              <a:t>2024 / 2025 – Updated capital plan and rate study</a:t>
            </a:r>
          </a:p>
          <a:p>
            <a:pPr lvl="1" defTabSz="914400" eaLnBrk="0" fontAlgn="base" hangingPunct="0">
              <a:spcBef>
                <a:spcPct val="0"/>
              </a:spcBef>
              <a:spcAft>
                <a:spcPts val="1200"/>
              </a:spcAft>
              <a:buSzPct val="100000"/>
            </a:pPr>
            <a:r>
              <a:rPr kumimoji="0" lang="en-US" altLang="en-US" sz="2000" b="0" i="0" u="none" strike="noStrike" cap="none" normalizeH="0" baseline="0" dirty="0">
                <a:ln>
                  <a:noFill/>
                </a:ln>
                <a:solidFill>
                  <a:srgbClr val="366195"/>
                </a:solidFill>
                <a:effectLst/>
                <a:latin typeface="+mj-lt"/>
                <a:cs typeface="Calibri Light" panose="020F0302020204030204" pitchFamily="34" charset="0"/>
              </a:rPr>
              <a:t>2025 – Public engagement and funding strategies</a:t>
            </a:r>
          </a:p>
        </p:txBody>
      </p:sp>
      <p:sp>
        <p:nvSpPr>
          <p:cNvPr id="7" name="Rectangle 2">
            <a:extLst>
              <a:ext uri="{FF2B5EF4-FFF2-40B4-BE49-F238E27FC236}">
                <a16:creationId xmlns:a16="http://schemas.microsoft.com/office/drawing/2014/main" id="{C7F82511-CFFA-36A4-7B02-7213C751A53E}"/>
              </a:ext>
            </a:extLst>
          </p:cNvPr>
          <p:cNvSpPr txBox="1">
            <a:spLocks noChangeArrowheads="1"/>
          </p:cNvSpPr>
          <p:nvPr/>
        </p:nvSpPr>
        <p:spPr bwMode="auto">
          <a:xfrm>
            <a:off x="1807973" y="5879114"/>
            <a:ext cx="9379921" cy="430887"/>
          </a:xfrm>
          <a:prstGeom prst="rect">
            <a:avLst/>
          </a:prstGeom>
          <a:noFill/>
          <a:ln>
            <a:noFill/>
          </a:ln>
          <a:effectLst/>
        </p:spPr>
        <p:txBody>
          <a:bodyPr vert="horz" wrap="square" lIns="0" tIns="0" rIns="0" bIns="0" numCol="1" rtlCol="0" anchor="ctr" anchorCtr="0" compatLnSpc="1">
            <a:prstTxWarp prst="textNoShape">
              <a:avLst/>
            </a:prstTxWarp>
            <a:spAutoFit/>
          </a:bodyPr>
          <a:lstStyle>
            <a:lvl1pPr marL="457200" marR="0" indent="-457200" algn="l" defTabSz="457200" rtl="0" eaLnBrk="1" fontAlgn="auto" latinLnBrk="0" hangingPunct="1">
              <a:lnSpc>
                <a:spcPct val="100000"/>
              </a:lnSpc>
              <a:spcBef>
                <a:spcPct val="20000"/>
              </a:spcBef>
              <a:spcAft>
                <a:spcPts val="0"/>
              </a:spcAft>
              <a:buClrTx/>
              <a:buSzTx/>
              <a:buFont typeface="Arial"/>
              <a:buChar char="•"/>
              <a:tabLst/>
              <a:defRPr sz="2800" b="0" i="0" kern="1200" cap="none">
                <a:solidFill>
                  <a:schemeClr val="accent1">
                    <a:lumMod val="75000"/>
                  </a:schemeClr>
                </a:solidFill>
                <a:effectLst/>
                <a:latin typeface="Verdana"/>
                <a:ea typeface="+mn-ea"/>
                <a:cs typeface="Verdana"/>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600" kern="1200" cap="none">
                <a:solidFill>
                  <a:schemeClr val="accent1">
                    <a:lumMod val="75000"/>
                  </a:schemeClr>
                </a:solidFill>
                <a:effectLst/>
                <a:latin typeface="Verdana"/>
                <a:ea typeface="+mn-ea"/>
                <a:cs typeface="Verdana"/>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baseline="0">
                <a:solidFill>
                  <a:schemeClr val="accent1">
                    <a:lumMod val="75000"/>
                  </a:schemeClr>
                </a:solidFill>
                <a:effectLst/>
                <a:latin typeface="Verdana"/>
                <a:ea typeface="+mn-ea"/>
                <a:cs typeface="Verdana"/>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baseline="0">
                <a:solidFill>
                  <a:schemeClr val="accent1">
                    <a:lumMod val="75000"/>
                  </a:schemeClr>
                </a:solidFill>
                <a:effectLst/>
                <a:latin typeface="Verdana"/>
                <a:ea typeface="+mn-ea"/>
                <a:cs typeface="Verdana"/>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defTabSz="914400" eaLnBrk="0" fontAlgn="base" hangingPunct="0">
              <a:spcBef>
                <a:spcPct val="0"/>
              </a:spcBef>
              <a:spcAft>
                <a:spcPts val="1200"/>
              </a:spcAft>
              <a:buFontTx/>
              <a:buNone/>
            </a:pPr>
            <a:r>
              <a:rPr lang="en-US" altLang="en-US" b="1" i="1" dirty="0">
                <a:solidFill>
                  <a:srgbClr val="366195"/>
                </a:solidFill>
                <a:latin typeface="+mj-lt"/>
                <a:cs typeface="Calibri Light" panose="020F0302020204030204" pitchFamily="34" charset="0"/>
              </a:rPr>
              <a:t>      Municipalities exist to provide services to a community</a:t>
            </a:r>
            <a:endParaRPr lang="en-US" altLang="en-US" b="1" i="1" dirty="0">
              <a:solidFill>
                <a:schemeClr val="tx1"/>
              </a:solidFill>
              <a:latin typeface="+mj-lt"/>
              <a:cs typeface="Calibri Light" panose="020F0302020204030204" pitchFamily="34" charset="0"/>
            </a:endParaRPr>
          </a:p>
        </p:txBody>
      </p:sp>
      <p:pic>
        <p:nvPicPr>
          <p:cNvPr id="17" name="Picture 16">
            <a:extLst>
              <a:ext uri="{FF2B5EF4-FFF2-40B4-BE49-F238E27FC236}">
                <a16:creationId xmlns:a16="http://schemas.microsoft.com/office/drawing/2014/main" id="{D9877A16-A5FE-B235-BCD1-095ED9239C96}"/>
              </a:ext>
            </a:extLst>
          </p:cNvPr>
          <p:cNvPicPr>
            <a:picLocks noChangeAspect="1"/>
          </p:cNvPicPr>
          <p:nvPr/>
        </p:nvPicPr>
        <p:blipFill>
          <a:blip r:embed="rId4"/>
          <a:stretch>
            <a:fillRect/>
          </a:stretch>
        </p:blipFill>
        <p:spPr>
          <a:xfrm>
            <a:off x="24262" y="4782766"/>
            <a:ext cx="12192000" cy="2075234"/>
          </a:xfrm>
          <a:prstGeom prst="rect">
            <a:avLst/>
          </a:prstGeom>
        </p:spPr>
      </p:pic>
      <p:pic>
        <p:nvPicPr>
          <p:cNvPr id="18" name="Picture 17">
            <a:extLst>
              <a:ext uri="{FF2B5EF4-FFF2-40B4-BE49-F238E27FC236}">
                <a16:creationId xmlns:a16="http://schemas.microsoft.com/office/drawing/2014/main" id="{700AE31E-1F6D-6719-239D-C9E019A1FE6C}"/>
              </a:ext>
            </a:extLst>
          </p:cNvPr>
          <p:cNvPicPr>
            <a:picLocks noChangeAspect="1"/>
          </p:cNvPicPr>
          <p:nvPr/>
        </p:nvPicPr>
        <p:blipFill>
          <a:blip r:embed="rId5"/>
          <a:stretch>
            <a:fillRect/>
          </a:stretch>
        </p:blipFill>
        <p:spPr>
          <a:xfrm>
            <a:off x="9025581" y="136145"/>
            <a:ext cx="2996792" cy="2352162"/>
          </a:xfrm>
          <a:prstGeom prst="rect">
            <a:avLst/>
          </a:prstGeom>
        </p:spPr>
      </p:pic>
    </p:spTree>
    <p:extLst>
      <p:ext uri="{BB962C8B-B14F-4D97-AF65-F5344CB8AC3E}">
        <p14:creationId xmlns:p14="http://schemas.microsoft.com/office/powerpoint/2010/main" val="1554190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5A56CCD-568E-7F3D-CE4F-7648BA3C8D27}"/>
              </a:ext>
            </a:extLst>
          </p:cNvPr>
          <p:cNvSpPr txBox="1"/>
          <p:nvPr/>
        </p:nvSpPr>
        <p:spPr>
          <a:xfrm>
            <a:off x="3048000" y="3256624"/>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2683C6">
                  <a:lumMod val="75000"/>
                </a:srgbClr>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57F12049-5651-C6D5-86F3-D8010800BEB7}"/>
              </a:ext>
            </a:extLst>
          </p:cNvPr>
          <p:cNvSpPr txBox="1">
            <a:spLocks/>
          </p:cNvSpPr>
          <p:nvPr/>
        </p:nvSpPr>
        <p:spPr>
          <a:xfrm>
            <a:off x="1846525" y="247828"/>
            <a:ext cx="2966885" cy="741363"/>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w="3175" cmpd="sng">
                  <a:noFill/>
                </a:ln>
                <a:solidFill>
                  <a:srgbClr val="2683C6">
                    <a:lumMod val="75000"/>
                  </a:srgbClr>
                </a:solidFill>
                <a:effectLst/>
                <a:uLnTx/>
                <a:uFillTx/>
                <a:ea typeface="+mj-ea"/>
                <a:cs typeface="+mj-cs"/>
              </a:rPr>
              <a:t>Key Issues</a:t>
            </a:r>
          </a:p>
        </p:txBody>
      </p:sp>
      <p:sp>
        <p:nvSpPr>
          <p:cNvPr id="3" name="Title 1">
            <a:extLst>
              <a:ext uri="{FF2B5EF4-FFF2-40B4-BE49-F238E27FC236}">
                <a16:creationId xmlns:a16="http://schemas.microsoft.com/office/drawing/2014/main" id="{CF79C3D1-12E8-CE9D-7485-5B703C1E74FF}"/>
              </a:ext>
            </a:extLst>
          </p:cNvPr>
          <p:cNvSpPr txBox="1">
            <a:spLocks/>
          </p:cNvSpPr>
          <p:nvPr/>
        </p:nvSpPr>
        <p:spPr>
          <a:xfrm>
            <a:off x="1635442" y="1352390"/>
            <a:ext cx="5911327" cy="5257781"/>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228600" fontAlgn="base">
              <a:spcBef>
                <a:spcPts val="1200"/>
              </a:spcBef>
              <a:spcAft>
                <a:spcPts val="1200"/>
              </a:spcAft>
              <a:buFont typeface="Arial" panose="020B0604020202020204" pitchFamily="34" charset="0"/>
              <a:buChar char="•"/>
              <a:defRPr/>
            </a:pPr>
            <a:r>
              <a:rPr lang="en-US" altLang="en-US" sz="2400" dirty="0">
                <a:solidFill>
                  <a:srgbClr val="366195"/>
                </a:solidFill>
                <a:cs typeface="Calibri Light" panose="020F0302020204030204" pitchFamily="34" charset="0"/>
              </a:rPr>
              <a:t>$136M in assets</a:t>
            </a:r>
          </a:p>
          <a:p>
            <a:pPr marL="457200" indent="-228600" fontAlgn="base">
              <a:spcBef>
                <a:spcPts val="1200"/>
              </a:spcBef>
              <a:spcAft>
                <a:spcPts val="1200"/>
              </a:spcAft>
              <a:buFont typeface="Arial" panose="020B0604020202020204" pitchFamily="34" charset="0"/>
              <a:buChar char="•"/>
              <a:defRPr/>
            </a:pPr>
            <a:r>
              <a:rPr lang="en-US" altLang="en-US" sz="2400" dirty="0">
                <a:solidFill>
                  <a:srgbClr val="366195"/>
                </a:solidFill>
                <a:cs typeface="Calibri Light" panose="020F0302020204030204" pitchFamily="34" charset="0"/>
              </a:rPr>
              <a:t>Full suite of municipal services</a:t>
            </a:r>
          </a:p>
          <a:p>
            <a:pPr marL="457200" indent="-228600" fontAlgn="base">
              <a:spcBef>
                <a:spcPts val="1200"/>
              </a:spcBef>
              <a:spcAft>
                <a:spcPts val="1200"/>
              </a:spcAft>
              <a:buFont typeface="Arial" panose="020B0604020202020204" pitchFamily="34" charset="0"/>
              <a:buChar char="•"/>
              <a:defRPr/>
            </a:pPr>
            <a:r>
              <a:rPr lang="en-US" sz="2400" dirty="0">
                <a:solidFill>
                  <a:srgbClr val="2683C6">
                    <a:lumMod val="75000"/>
                  </a:srgbClr>
                </a:solidFill>
              </a:rPr>
              <a:t>Aging water system (1930s – 1970s)</a:t>
            </a:r>
            <a:endParaRPr kumimoji="0" lang="en-US" sz="2400" b="0" i="0" u="none" strike="noStrike" kern="1200" cap="none" spc="0" normalizeH="0" baseline="0" noProof="0" dirty="0">
              <a:ln>
                <a:noFill/>
              </a:ln>
              <a:solidFill>
                <a:srgbClr val="2683C6">
                  <a:lumMod val="75000"/>
                </a:srgbClr>
              </a:solidFill>
              <a:effectLst/>
              <a:uLnTx/>
              <a:uFillTx/>
              <a:ea typeface="+mj-ea"/>
              <a:cs typeface="+mj-cs"/>
            </a:endParaRPr>
          </a:p>
          <a:p>
            <a:pPr marL="457200" marR="0" lvl="0" indent="-228600" algn="l" defTabSz="914400" rtl="0" eaLnBrk="1" fontAlgn="base" latinLnBrk="0" hangingPunct="1">
              <a:lnSpc>
                <a:spcPct val="90000"/>
              </a:lnSpc>
              <a:spcBef>
                <a:spcPts val="1200"/>
              </a:spcBef>
              <a:spcAft>
                <a:spcPts val="1200"/>
              </a:spcAft>
              <a:buClrTx/>
              <a:buSzTx/>
              <a:buFont typeface="Arial" panose="020B0604020202020204" pitchFamily="34" charset="0"/>
              <a:buChar char="•"/>
              <a:tabLst/>
              <a:defRPr/>
            </a:pPr>
            <a:r>
              <a:rPr lang="en-US" sz="2400" dirty="0">
                <a:solidFill>
                  <a:srgbClr val="2683C6">
                    <a:lumMod val="75000"/>
                  </a:srgbClr>
                </a:solidFill>
              </a:rPr>
              <a:t>25% poor or very poor condition</a:t>
            </a:r>
            <a:endParaRPr kumimoji="0" lang="en-US" sz="2400" b="0" i="0" u="none" strike="noStrike" kern="1200" cap="none" spc="0" normalizeH="0" baseline="0" noProof="0" dirty="0">
              <a:ln>
                <a:noFill/>
              </a:ln>
              <a:solidFill>
                <a:srgbClr val="2683C6">
                  <a:lumMod val="75000"/>
                </a:srgbClr>
              </a:solidFill>
              <a:effectLst/>
              <a:uLnTx/>
              <a:uFillTx/>
              <a:ea typeface="+mj-ea"/>
              <a:cs typeface="+mj-cs"/>
            </a:endParaRPr>
          </a:p>
          <a:p>
            <a:pPr marL="457200" marR="0" lvl="0" indent="-228600" algn="l" defTabSz="914400" rtl="0" eaLnBrk="1" fontAlgn="base" latinLnBrk="0" hangingPunct="1">
              <a:lnSpc>
                <a:spcPct val="90000"/>
              </a:lnSpc>
              <a:spcBef>
                <a:spcPts val="1200"/>
              </a:spcBef>
              <a:spcAft>
                <a:spcPts val="1200"/>
              </a:spcAft>
              <a:buClrTx/>
              <a:buSzTx/>
              <a:buFont typeface="Arial" panose="020B0604020202020204" pitchFamily="34" charset="0"/>
              <a:buChar char="•"/>
              <a:tabLst/>
              <a:defRPr/>
            </a:pPr>
            <a:r>
              <a:rPr lang="en-US" sz="2400" dirty="0">
                <a:solidFill>
                  <a:srgbClr val="2683C6">
                    <a:lumMod val="75000"/>
                  </a:srgbClr>
                </a:solidFill>
              </a:rPr>
              <a:t>Original reservoir past end of life (SAR)</a:t>
            </a:r>
          </a:p>
          <a:p>
            <a:pPr marL="457200" marR="0" lvl="0" indent="-228600" algn="l" defTabSz="914400" rtl="0" eaLnBrk="1" fontAlgn="base" latinLnBrk="0" hangingPunct="1">
              <a:lnSpc>
                <a:spcPct val="90000"/>
              </a:lnSpc>
              <a:spcBef>
                <a:spcPts val="1200"/>
              </a:spcBef>
              <a:spcAft>
                <a:spcPts val="1200"/>
              </a:spcAft>
              <a:buClrTx/>
              <a:buSzTx/>
              <a:buFont typeface="Arial" panose="020B0604020202020204" pitchFamily="34" charset="0"/>
              <a:buChar char="•"/>
              <a:tabLst/>
              <a:defRPr/>
            </a:pPr>
            <a:r>
              <a:rPr lang="en-US" sz="2400" dirty="0">
                <a:solidFill>
                  <a:srgbClr val="2683C6">
                    <a:lumMod val="75000"/>
                  </a:srgbClr>
                </a:solidFill>
              </a:rPr>
              <a:t>Inflation outpacing road investment</a:t>
            </a:r>
          </a:p>
          <a:p>
            <a:pPr marL="457200" marR="0" lvl="0" indent="-228600" algn="l" defTabSz="914400" rtl="0" eaLnBrk="1" fontAlgn="base" latinLnBrk="0" hangingPunct="1">
              <a:lnSpc>
                <a:spcPct val="90000"/>
              </a:lnSpc>
              <a:spcBef>
                <a:spcPts val="1200"/>
              </a:spcBef>
              <a:spcAft>
                <a:spcPts val="120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2683C6">
                    <a:lumMod val="75000"/>
                  </a:srgbClr>
                </a:solidFill>
                <a:effectLst/>
                <a:uLnTx/>
                <a:uFillTx/>
                <a:ea typeface="+mj-ea"/>
                <a:cs typeface="+mj-cs"/>
              </a:rPr>
              <a:t>Main Street in</a:t>
            </a:r>
            <a:r>
              <a:rPr lang="en-US" sz="2400" dirty="0">
                <a:solidFill>
                  <a:srgbClr val="2683C6">
                    <a:lumMod val="75000"/>
                  </a:srgbClr>
                </a:solidFill>
              </a:rPr>
              <a:t> poor condition</a:t>
            </a:r>
          </a:p>
          <a:p>
            <a:pPr marL="457200" marR="0" lvl="0" indent="-228600" algn="l" defTabSz="914400" rtl="0" eaLnBrk="1" fontAlgn="base" latinLnBrk="0" hangingPunct="1">
              <a:lnSpc>
                <a:spcPct val="90000"/>
              </a:lnSpc>
              <a:spcBef>
                <a:spcPts val="1200"/>
              </a:spcBef>
              <a:spcAft>
                <a:spcPts val="120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2683C6">
                    <a:lumMod val="75000"/>
                  </a:srgbClr>
                </a:solidFill>
                <a:effectLst/>
                <a:uLnTx/>
                <a:uFillTx/>
                <a:ea typeface="+mj-ea"/>
                <a:cs typeface="+mj-cs"/>
              </a:rPr>
              <a:t>Insufficient funding for renewal</a:t>
            </a:r>
          </a:p>
        </p:txBody>
      </p:sp>
      <p:pic>
        <p:nvPicPr>
          <p:cNvPr id="5" name="Picture 4">
            <a:extLst>
              <a:ext uri="{FF2B5EF4-FFF2-40B4-BE49-F238E27FC236}">
                <a16:creationId xmlns:a16="http://schemas.microsoft.com/office/drawing/2014/main" id="{1F49F3C5-9414-09C5-2209-5DA6B3AB7679}"/>
              </a:ext>
            </a:extLst>
          </p:cNvPr>
          <p:cNvPicPr>
            <a:picLocks noChangeAspect="1"/>
          </p:cNvPicPr>
          <p:nvPr/>
        </p:nvPicPr>
        <p:blipFill>
          <a:blip r:embed="rId3"/>
          <a:stretch>
            <a:fillRect/>
          </a:stretch>
        </p:blipFill>
        <p:spPr>
          <a:xfrm>
            <a:off x="7359293" y="1837928"/>
            <a:ext cx="4674571" cy="3454508"/>
          </a:xfrm>
          <a:prstGeom prst="rect">
            <a:avLst/>
          </a:prstGeom>
        </p:spPr>
      </p:pic>
    </p:spTree>
    <p:extLst>
      <p:ext uri="{BB962C8B-B14F-4D97-AF65-F5344CB8AC3E}">
        <p14:creationId xmlns:p14="http://schemas.microsoft.com/office/powerpoint/2010/main" val="398299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E37D14-4D7B-9506-B75E-4D6F3A6719D4}"/>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CAB5CC7D-9270-CB44-6F2D-9EB6FCE7DA2B}"/>
              </a:ext>
            </a:extLst>
          </p:cNvPr>
          <p:cNvSpPr txBox="1"/>
          <p:nvPr/>
        </p:nvSpPr>
        <p:spPr>
          <a:xfrm>
            <a:off x="3048000" y="3256624"/>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2683C6">
                  <a:lumMod val="75000"/>
                </a:srgbClr>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A7560C1F-2E2C-73C1-35B2-207190E71154}"/>
              </a:ext>
            </a:extLst>
          </p:cNvPr>
          <p:cNvSpPr txBox="1">
            <a:spLocks/>
          </p:cNvSpPr>
          <p:nvPr/>
        </p:nvSpPr>
        <p:spPr>
          <a:xfrm>
            <a:off x="1846524" y="247828"/>
            <a:ext cx="9072487" cy="786101"/>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w="3175" cmpd="sng">
                  <a:noFill/>
                </a:ln>
                <a:solidFill>
                  <a:srgbClr val="2683C6">
                    <a:lumMod val="75000"/>
                  </a:srgbClr>
                </a:solidFill>
                <a:effectLst/>
                <a:uLnTx/>
                <a:uFillTx/>
                <a:latin typeface="Corbel" panose="020B0503020204020204"/>
                <a:ea typeface="+mj-ea"/>
                <a:cs typeface="+mj-cs"/>
              </a:rPr>
              <a:t>Risk Based Prioritization</a:t>
            </a:r>
          </a:p>
        </p:txBody>
      </p:sp>
      <p:pic>
        <p:nvPicPr>
          <p:cNvPr id="4" name="Picture 3">
            <a:extLst>
              <a:ext uri="{FF2B5EF4-FFF2-40B4-BE49-F238E27FC236}">
                <a16:creationId xmlns:a16="http://schemas.microsoft.com/office/drawing/2014/main" id="{54510A27-57BF-0EA2-D85D-FBA8A8F10EB1}"/>
              </a:ext>
            </a:extLst>
          </p:cNvPr>
          <p:cNvPicPr>
            <a:picLocks noChangeAspect="1"/>
          </p:cNvPicPr>
          <p:nvPr/>
        </p:nvPicPr>
        <p:blipFill>
          <a:blip r:embed="rId3"/>
          <a:stretch>
            <a:fillRect/>
          </a:stretch>
        </p:blipFill>
        <p:spPr>
          <a:xfrm>
            <a:off x="1389104" y="1100146"/>
            <a:ext cx="5951220" cy="3026664"/>
          </a:xfrm>
          <a:prstGeom prst="rect">
            <a:avLst/>
          </a:prstGeom>
        </p:spPr>
      </p:pic>
      <p:pic>
        <p:nvPicPr>
          <p:cNvPr id="3" name="Picture 2">
            <a:extLst>
              <a:ext uri="{FF2B5EF4-FFF2-40B4-BE49-F238E27FC236}">
                <a16:creationId xmlns:a16="http://schemas.microsoft.com/office/drawing/2014/main" id="{7D069B20-8B28-D618-92F4-5840C88526F8}"/>
              </a:ext>
            </a:extLst>
          </p:cNvPr>
          <p:cNvPicPr>
            <a:picLocks noChangeAspect="1"/>
          </p:cNvPicPr>
          <p:nvPr/>
        </p:nvPicPr>
        <p:blipFill>
          <a:blip r:embed="rId4"/>
          <a:stretch>
            <a:fillRect/>
          </a:stretch>
        </p:blipFill>
        <p:spPr>
          <a:xfrm>
            <a:off x="7369661" y="1708286"/>
            <a:ext cx="4822339" cy="1810384"/>
          </a:xfrm>
          <a:prstGeom prst="rect">
            <a:avLst/>
          </a:prstGeom>
        </p:spPr>
      </p:pic>
    </p:spTree>
    <p:extLst>
      <p:ext uri="{BB962C8B-B14F-4D97-AF65-F5344CB8AC3E}">
        <p14:creationId xmlns:p14="http://schemas.microsoft.com/office/powerpoint/2010/main" val="2520391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80E9A-DBD9-7667-774D-2F58EE2537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9C449C-DB5B-1E6A-ED0A-029CDD19A532}"/>
              </a:ext>
            </a:extLst>
          </p:cNvPr>
          <p:cNvSpPr txBox="1">
            <a:spLocks/>
          </p:cNvSpPr>
          <p:nvPr/>
        </p:nvSpPr>
        <p:spPr>
          <a:xfrm>
            <a:off x="1846525" y="247828"/>
            <a:ext cx="7586842" cy="741363"/>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w="3175" cmpd="sng">
                  <a:noFill/>
                </a:ln>
                <a:solidFill>
                  <a:srgbClr val="2683C6">
                    <a:lumMod val="75000"/>
                  </a:srgbClr>
                </a:solidFill>
                <a:effectLst/>
                <a:uLnTx/>
                <a:uFillTx/>
                <a:latin typeface="Corbel" panose="020B0503020204020204"/>
                <a:ea typeface="+mj-ea"/>
                <a:cs typeface="+mj-cs"/>
              </a:rPr>
              <a:t>Risk Based Prioritization</a:t>
            </a:r>
          </a:p>
        </p:txBody>
      </p:sp>
      <p:graphicFrame>
        <p:nvGraphicFramePr>
          <p:cNvPr id="9" name="Table 8">
            <a:extLst>
              <a:ext uri="{FF2B5EF4-FFF2-40B4-BE49-F238E27FC236}">
                <a16:creationId xmlns:a16="http://schemas.microsoft.com/office/drawing/2014/main" id="{83C5563B-F0B2-B1A5-98F9-DDD65D749F91}"/>
              </a:ext>
            </a:extLst>
          </p:cNvPr>
          <p:cNvGraphicFramePr>
            <a:graphicFrameLocks noGrp="1"/>
          </p:cNvGraphicFramePr>
          <p:nvPr>
            <p:extLst>
              <p:ext uri="{D42A27DB-BD31-4B8C-83A1-F6EECF244321}">
                <p14:modId xmlns:p14="http://schemas.microsoft.com/office/powerpoint/2010/main" val="1503505202"/>
              </p:ext>
            </p:extLst>
          </p:nvPr>
        </p:nvGraphicFramePr>
        <p:xfrm>
          <a:off x="1918970" y="929426"/>
          <a:ext cx="9884558" cy="5474610"/>
        </p:xfrm>
        <a:graphic>
          <a:graphicData uri="http://schemas.openxmlformats.org/drawingml/2006/table">
            <a:tbl>
              <a:tblPr firstRow="1" firstCol="1" bandRow="1">
                <a:tableStyleId>{5C22544A-7EE6-4342-B048-85BDC9FD1C3A}</a:tableStyleId>
              </a:tblPr>
              <a:tblGrid>
                <a:gridCol w="783666">
                  <a:extLst>
                    <a:ext uri="{9D8B030D-6E8A-4147-A177-3AD203B41FA5}">
                      <a16:colId xmlns:a16="http://schemas.microsoft.com/office/drawing/2014/main" val="3675203724"/>
                    </a:ext>
                  </a:extLst>
                </a:gridCol>
                <a:gridCol w="461678">
                  <a:extLst>
                    <a:ext uri="{9D8B030D-6E8A-4147-A177-3AD203B41FA5}">
                      <a16:colId xmlns:a16="http://schemas.microsoft.com/office/drawing/2014/main" val="3247024094"/>
                    </a:ext>
                  </a:extLst>
                </a:gridCol>
                <a:gridCol w="1233922">
                  <a:extLst>
                    <a:ext uri="{9D8B030D-6E8A-4147-A177-3AD203B41FA5}">
                      <a16:colId xmlns:a16="http://schemas.microsoft.com/office/drawing/2014/main" val="1127464300"/>
                    </a:ext>
                  </a:extLst>
                </a:gridCol>
                <a:gridCol w="1234362">
                  <a:extLst>
                    <a:ext uri="{9D8B030D-6E8A-4147-A177-3AD203B41FA5}">
                      <a16:colId xmlns:a16="http://schemas.microsoft.com/office/drawing/2014/main" val="796937325"/>
                    </a:ext>
                  </a:extLst>
                </a:gridCol>
                <a:gridCol w="1233922">
                  <a:extLst>
                    <a:ext uri="{9D8B030D-6E8A-4147-A177-3AD203B41FA5}">
                      <a16:colId xmlns:a16="http://schemas.microsoft.com/office/drawing/2014/main" val="3186869212"/>
                    </a:ext>
                  </a:extLst>
                </a:gridCol>
                <a:gridCol w="1234362">
                  <a:extLst>
                    <a:ext uri="{9D8B030D-6E8A-4147-A177-3AD203B41FA5}">
                      <a16:colId xmlns:a16="http://schemas.microsoft.com/office/drawing/2014/main" val="3385009901"/>
                    </a:ext>
                  </a:extLst>
                </a:gridCol>
                <a:gridCol w="1233922">
                  <a:extLst>
                    <a:ext uri="{9D8B030D-6E8A-4147-A177-3AD203B41FA5}">
                      <a16:colId xmlns:a16="http://schemas.microsoft.com/office/drawing/2014/main" val="1798469534"/>
                    </a:ext>
                  </a:extLst>
                </a:gridCol>
                <a:gridCol w="1234362">
                  <a:extLst>
                    <a:ext uri="{9D8B030D-6E8A-4147-A177-3AD203B41FA5}">
                      <a16:colId xmlns:a16="http://schemas.microsoft.com/office/drawing/2014/main" val="1153380727"/>
                    </a:ext>
                  </a:extLst>
                </a:gridCol>
                <a:gridCol w="1234362">
                  <a:extLst>
                    <a:ext uri="{9D8B030D-6E8A-4147-A177-3AD203B41FA5}">
                      <a16:colId xmlns:a16="http://schemas.microsoft.com/office/drawing/2014/main" val="1593065407"/>
                    </a:ext>
                  </a:extLst>
                </a:gridCol>
              </a:tblGrid>
              <a:tr h="233312">
                <a:tc>
                  <a:txBody>
                    <a:bodyPr/>
                    <a:lstStyle/>
                    <a:p>
                      <a:pPr algn="just">
                        <a:lnSpc>
                          <a:spcPct val="115000"/>
                        </a:lnSpc>
                        <a:spcAft>
                          <a:spcPts val="600"/>
                        </a:spcAft>
                        <a:buNone/>
                      </a:pPr>
                      <a:r>
                        <a:rPr lang="en-CA" sz="700">
                          <a:effectLst/>
                        </a:rPr>
                        <a:t>CONSEQUENCE</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RANK</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CULTURAL / POLITICAL</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ECONOMIC</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LEGAL</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SAFETY</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ENVIRONMENTAL</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EQUITY</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OPPORTUNITY COST / REWARD</a:t>
                      </a:r>
                      <a:endParaRPr lang="en-CA" sz="700">
                        <a:effectLst/>
                        <a:latin typeface="Calibri Light" panose="020F0302020204030204" pitchFamily="34" charset="0"/>
                        <a:ea typeface="Trebuchet MS" panose="020B0603020202020204" pitchFamily="34" charset="0"/>
                      </a:endParaRPr>
                    </a:p>
                  </a:txBody>
                  <a:tcPr marL="28481" marR="28481" marT="0" marB="0" anchor="ctr"/>
                </a:tc>
                <a:extLst>
                  <a:ext uri="{0D108BD9-81ED-4DB2-BD59-A6C34878D82A}">
                    <a16:rowId xmlns:a16="http://schemas.microsoft.com/office/drawing/2014/main" val="1535109387"/>
                  </a:ext>
                </a:extLst>
              </a:tr>
              <a:tr h="595012">
                <a:tc>
                  <a:txBody>
                    <a:bodyPr/>
                    <a:lstStyle/>
                    <a:p>
                      <a:pPr algn="just">
                        <a:lnSpc>
                          <a:spcPct val="115000"/>
                        </a:lnSpc>
                        <a:spcAft>
                          <a:spcPts val="600"/>
                        </a:spcAft>
                        <a:buNone/>
                      </a:pPr>
                      <a:r>
                        <a:rPr lang="en-CA" sz="700">
                          <a:effectLst/>
                        </a:rPr>
                        <a:t>INSIGNIFICANT</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1</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Public will not notice. No impact to cultural resources or groups. No impact to relations with other levels of government.</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Costs are minor and expected within ongoing operational budget.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No regulatory or legal impacts.</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No risk to safety above baseline conditions.</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No impact to the environment.</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Impacts to residents are experienced relatively equally</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There is no potential lost opportunity</a:t>
                      </a:r>
                      <a:endParaRPr lang="en-CA" sz="700">
                        <a:effectLst/>
                        <a:latin typeface="Calibri Light" panose="020F0302020204030204" pitchFamily="34" charset="0"/>
                        <a:ea typeface="Trebuchet MS" panose="020B0603020202020204" pitchFamily="34" charset="0"/>
                      </a:endParaRPr>
                    </a:p>
                  </a:txBody>
                  <a:tcPr marL="28481" marR="28481" marT="0" marB="0" anchor="ctr"/>
                </a:tc>
                <a:extLst>
                  <a:ext uri="{0D108BD9-81ED-4DB2-BD59-A6C34878D82A}">
                    <a16:rowId xmlns:a16="http://schemas.microsoft.com/office/drawing/2014/main" val="3007645592"/>
                  </a:ext>
                </a:extLst>
              </a:tr>
              <a:tr h="1019568">
                <a:tc>
                  <a:txBody>
                    <a:bodyPr/>
                    <a:lstStyle/>
                    <a:p>
                      <a:pPr algn="just">
                        <a:lnSpc>
                          <a:spcPct val="115000"/>
                        </a:lnSpc>
                        <a:spcAft>
                          <a:spcPts val="600"/>
                        </a:spcAft>
                        <a:buNone/>
                      </a:pPr>
                      <a:r>
                        <a:rPr lang="en-CA" sz="700">
                          <a:effectLst/>
                        </a:rPr>
                        <a:t>MINOR</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2</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Minor public notice, public contacts staff only - single point of contact. Municipality can alert the public prior to widespread social media activity. No impact to cultural resources or cultural groups. No impact to relations with other levels of government.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Unexpected operational cost can be accommodated by redistribution of yearly budget. Grant can offset the unexpected cost.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Failure may result in small claims.</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Risk of "near miss" incidents, low risk of injury.</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Short term effects to the environment requiring one time remediation of mitigation to restore the system to its original state. Notification to NSE.</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Impacts disproportionally affect a specific economic or cultural group for the duration of the service disruption with respect to access to core services like water, transportation, recreation, etc.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Service disruption or delay in project results in a delay of planned economic development, deferred savings in operations costs.</a:t>
                      </a:r>
                      <a:endParaRPr lang="en-CA" sz="700">
                        <a:effectLst/>
                        <a:latin typeface="Calibri Light" panose="020F0302020204030204" pitchFamily="34" charset="0"/>
                        <a:ea typeface="Trebuchet MS" panose="020B0603020202020204" pitchFamily="34" charset="0"/>
                      </a:endParaRPr>
                    </a:p>
                  </a:txBody>
                  <a:tcPr marL="28481" marR="28481" marT="0" marB="0" anchor="ctr"/>
                </a:tc>
                <a:extLst>
                  <a:ext uri="{0D108BD9-81ED-4DB2-BD59-A6C34878D82A}">
                    <a16:rowId xmlns:a16="http://schemas.microsoft.com/office/drawing/2014/main" val="2229522749"/>
                  </a:ext>
                </a:extLst>
              </a:tr>
              <a:tr h="1149784">
                <a:tc>
                  <a:txBody>
                    <a:bodyPr/>
                    <a:lstStyle/>
                    <a:p>
                      <a:pPr algn="just">
                        <a:lnSpc>
                          <a:spcPct val="115000"/>
                        </a:lnSpc>
                        <a:spcAft>
                          <a:spcPts val="600"/>
                        </a:spcAft>
                        <a:buNone/>
                      </a:pPr>
                      <a:r>
                        <a:rPr lang="en-CA" sz="700">
                          <a:effectLst/>
                        </a:rPr>
                        <a:t>MODERATE</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3</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Moderate public notice - multiple single points of contact, elected officials are contacted. Social media has a presence in terms of pictures or video. Coverage in local news, requires official municipal response. Impact to cultural groups limited.</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Unexpected operational cost requires cancellation of minor planned activities accommodate. No long-term financial impacts. Minor impact to tourism. Grant cannot offset unexpected cost.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Failure may result in litigation and informal inquiry.</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More unlikely than likely to cause short- or long-term injury, no risk of loss of life.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Short term effects to the environment requiring temporary remediation or mitigation which restore the system to its original state. Submit plans for approval to NSE.</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Impacts disproportionally affect a specific economic or cultural group with respect to access to core services like water, transportation, recreation, etc. that continues in the year following the service disruption.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Service disruption or delay in project could result in a long-term delay of significant economic development opportunities or major operational savings that could be diverted to capital projects. </a:t>
                      </a:r>
                      <a:endParaRPr lang="en-CA" sz="700">
                        <a:effectLst/>
                        <a:latin typeface="Calibri Light" panose="020F0302020204030204" pitchFamily="34" charset="0"/>
                        <a:ea typeface="Trebuchet MS" panose="020B0603020202020204" pitchFamily="34" charset="0"/>
                      </a:endParaRPr>
                    </a:p>
                  </a:txBody>
                  <a:tcPr marL="28481" marR="28481" marT="0" marB="0" anchor="ctr"/>
                </a:tc>
                <a:extLst>
                  <a:ext uri="{0D108BD9-81ED-4DB2-BD59-A6C34878D82A}">
                    <a16:rowId xmlns:a16="http://schemas.microsoft.com/office/drawing/2014/main" val="1762812323"/>
                  </a:ext>
                </a:extLst>
              </a:tr>
              <a:tr h="1531840">
                <a:tc>
                  <a:txBody>
                    <a:bodyPr/>
                    <a:lstStyle/>
                    <a:p>
                      <a:pPr algn="just">
                        <a:lnSpc>
                          <a:spcPct val="115000"/>
                        </a:lnSpc>
                        <a:spcAft>
                          <a:spcPts val="600"/>
                        </a:spcAft>
                        <a:buNone/>
                      </a:pPr>
                      <a:r>
                        <a:rPr lang="en-CA" sz="700">
                          <a:effectLst/>
                        </a:rPr>
                        <a:t>MAJOR</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4</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Potential for injury. Mayor / CAO is notified. Public notice is widespread, large volume of multiple contacts. Social media has a strong awareness in terms of pictures or video. Coverage in local news, requires official municipal response. Interruption of service greater than 1 day. Coverage in provincial news. Impact to cultural groups widespread.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Unexpected operational cost requires cancellation of major planned activities to accommodate. Long term financing required to accommodate. Loss of commercial or tourism service greater than 5 days.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Failure may result in class action litigation and formal inquiry.</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More likely than not to cause short- or long-term injury, low potential for loss of life.</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Long term effects to the environment requiring sustained remediation or mitigation. System may not ultimately reach its original state. NSE issues a directive to the Town.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There are medium-term (&lt;10 years) effects limited to a specific economic or cultural group resulting in displacement / relocation, health impacts or financial loss.</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Service disruption or delay in project could result in lost opportunity to realize significant economic development opportunities or major operational savings that could be diverted to capital projects. </a:t>
                      </a:r>
                      <a:endParaRPr lang="en-CA" sz="700">
                        <a:effectLst/>
                        <a:latin typeface="Calibri Light" panose="020F0302020204030204" pitchFamily="34" charset="0"/>
                        <a:ea typeface="Trebuchet MS" panose="020B0603020202020204" pitchFamily="34" charset="0"/>
                      </a:endParaRPr>
                    </a:p>
                  </a:txBody>
                  <a:tcPr marL="28481" marR="28481" marT="0" marB="0" anchor="ctr"/>
                </a:tc>
                <a:extLst>
                  <a:ext uri="{0D108BD9-81ED-4DB2-BD59-A6C34878D82A}">
                    <a16:rowId xmlns:a16="http://schemas.microsoft.com/office/drawing/2014/main" val="921038590"/>
                  </a:ext>
                </a:extLst>
              </a:tr>
              <a:tr h="834282">
                <a:tc>
                  <a:txBody>
                    <a:bodyPr/>
                    <a:lstStyle/>
                    <a:p>
                      <a:pPr algn="just">
                        <a:lnSpc>
                          <a:spcPct val="115000"/>
                        </a:lnSpc>
                        <a:spcAft>
                          <a:spcPts val="600"/>
                        </a:spcAft>
                        <a:buNone/>
                      </a:pPr>
                      <a:r>
                        <a:rPr lang="en-CA" sz="700">
                          <a:effectLst/>
                        </a:rPr>
                        <a:t>CATASTROPHIC</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5</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Potential for loss of life. Road sinkhole / caving in. Coverage on the National.</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Property damage that the Town is liable for. Loss commercial or tourism service greater than a season. Financing requirements may render the municipality insolvent.</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Failure results in contravention of laws, significant litigation, court action and multiple litigations.</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More likely than not to cause short- or long-term injury, potential for loss of life.</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Permanent or long-term environmental effects that cannot be remediated or mitigated. Failure to comply results in legal action. </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a:effectLst/>
                        </a:rPr>
                        <a:t>There are long-term (&gt;20 years) effects limited to a specific economic or cultural group resulting in displacement / relocation, health impacts or financial strain.</a:t>
                      </a:r>
                      <a:endParaRPr lang="en-CA" sz="700">
                        <a:effectLst/>
                        <a:latin typeface="Calibri Light" panose="020F0302020204030204" pitchFamily="34" charset="0"/>
                        <a:ea typeface="Trebuchet MS" panose="020B0603020202020204" pitchFamily="34" charset="0"/>
                      </a:endParaRPr>
                    </a:p>
                  </a:txBody>
                  <a:tcPr marL="28481" marR="28481" marT="0" marB="0" anchor="ctr"/>
                </a:tc>
                <a:tc>
                  <a:txBody>
                    <a:bodyPr/>
                    <a:lstStyle/>
                    <a:p>
                      <a:pPr algn="just">
                        <a:lnSpc>
                          <a:spcPct val="115000"/>
                        </a:lnSpc>
                        <a:spcAft>
                          <a:spcPts val="600"/>
                        </a:spcAft>
                        <a:buNone/>
                      </a:pPr>
                      <a:r>
                        <a:rPr lang="en-CA" sz="700" dirty="0">
                          <a:effectLst/>
                        </a:rPr>
                        <a:t>Service failure results in inability to achieve strategic plan goals, resulting in a need to redefine the plan. Inability to complete project results in loss of significant (&gt;80%) funding opportunity. </a:t>
                      </a:r>
                      <a:endParaRPr lang="en-CA" sz="700" dirty="0">
                        <a:effectLst/>
                        <a:latin typeface="Calibri Light" panose="020F0302020204030204" pitchFamily="34" charset="0"/>
                        <a:ea typeface="Trebuchet MS" panose="020B0603020202020204" pitchFamily="34" charset="0"/>
                      </a:endParaRPr>
                    </a:p>
                  </a:txBody>
                  <a:tcPr marL="28481" marR="28481" marT="0" marB="0" anchor="ctr"/>
                </a:tc>
                <a:extLst>
                  <a:ext uri="{0D108BD9-81ED-4DB2-BD59-A6C34878D82A}">
                    <a16:rowId xmlns:a16="http://schemas.microsoft.com/office/drawing/2014/main" val="72011804"/>
                  </a:ext>
                </a:extLst>
              </a:tr>
            </a:tbl>
          </a:graphicData>
        </a:graphic>
      </p:graphicFrame>
    </p:spTree>
    <p:extLst>
      <p:ext uri="{BB962C8B-B14F-4D97-AF65-F5344CB8AC3E}">
        <p14:creationId xmlns:p14="http://schemas.microsoft.com/office/powerpoint/2010/main" val="1538524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423FDB-3F20-A7FC-7D3F-C216043C37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D3C65E-1AE4-E7B1-4AE0-7BF366A1EBD9}"/>
              </a:ext>
            </a:extLst>
          </p:cNvPr>
          <p:cNvSpPr txBox="1">
            <a:spLocks/>
          </p:cNvSpPr>
          <p:nvPr/>
        </p:nvSpPr>
        <p:spPr>
          <a:xfrm>
            <a:off x="1846525" y="247828"/>
            <a:ext cx="7586842" cy="741363"/>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w="3175" cmpd="sng">
                  <a:noFill/>
                </a:ln>
                <a:solidFill>
                  <a:srgbClr val="2683C6">
                    <a:lumMod val="75000"/>
                  </a:srgbClr>
                </a:solidFill>
                <a:effectLst/>
                <a:uLnTx/>
                <a:uFillTx/>
                <a:latin typeface="Corbel" panose="020B0503020204020204"/>
                <a:ea typeface="+mj-ea"/>
                <a:cs typeface="+mj-cs"/>
              </a:rPr>
              <a:t>Risk Based Prioritization</a:t>
            </a:r>
          </a:p>
        </p:txBody>
      </p:sp>
      <p:sp>
        <p:nvSpPr>
          <p:cNvPr id="6" name="TextBox 5">
            <a:extLst>
              <a:ext uri="{FF2B5EF4-FFF2-40B4-BE49-F238E27FC236}">
                <a16:creationId xmlns:a16="http://schemas.microsoft.com/office/drawing/2014/main" id="{B49C853F-EABF-7059-CC6D-608FE1AF1E2B}"/>
              </a:ext>
            </a:extLst>
          </p:cNvPr>
          <p:cNvSpPr txBox="1"/>
          <p:nvPr/>
        </p:nvSpPr>
        <p:spPr>
          <a:xfrm>
            <a:off x="1804689" y="989191"/>
            <a:ext cx="10124346" cy="5823985"/>
          </a:xfrm>
          <a:prstGeom prst="rect">
            <a:avLst/>
          </a:prstGeom>
        </p:spPr>
        <p:txBody>
          <a:bodyPr vert="horz" lIns="91440" tIns="45720" rIns="91440" bIns="45720" rtlCol="0" anchor="t" anchorCtr="0">
            <a:normAutofit/>
          </a:bodyPr>
          <a:lstStyle>
            <a:defPPr>
              <a:defRPr lang="en-US"/>
            </a:defPPr>
            <a:lvl1pPr marL="457200" indent="-228600" fontAlgn="base">
              <a:lnSpc>
                <a:spcPct val="90000"/>
              </a:lnSpc>
              <a:spcBef>
                <a:spcPts val="1200"/>
              </a:spcBef>
              <a:spcAft>
                <a:spcPts val="1200"/>
              </a:spcAft>
              <a:buFont typeface="Arial" panose="020B0604020202020204" pitchFamily="34" charset="0"/>
              <a:buChar char="•"/>
              <a:defRPr sz="2400">
                <a:solidFill>
                  <a:srgbClr val="366195"/>
                </a:solidFill>
                <a:latin typeface="+mj-lt"/>
                <a:ea typeface="+mj-ea"/>
                <a:cs typeface="Calibri Light" panose="020F0302020204030204" pitchFamily="34" charset="0"/>
              </a:defRPr>
            </a:lvl1pPr>
          </a:lstStyle>
          <a:p>
            <a:r>
              <a:rPr lang="en-CA" sz="1800" b="1" dirty="0"/>
              <a:t>Extreme Risk</a:t>
            </a:r>
            <a:r>
              <a:rPr lang="en-CA" sz="1800" dirty="0"/>
              <a:t> - immediate intervention. High likelihood of major or catastrophic impacts within the planning period, which is not acceptable at any time. </a:t>
            </a:r>
          </a:p>
          <a:p>
            <a:r>
              <a:rPr lang="en-CA" sz="1800" dirty="0"/>
              <a:t>If the asset has failed (still providing the service, but not at expected service levels):</a:t>
            </a:r>
          </a:p>
          <a:p>
            <a:pPr lvl="1"/>
            <a:r>
              <a:rPr lang="en-CA" dirty="0"/>
              <a:t>Consequence = catastrophic, address in year 1 of the 5-year plan</a:t>
            </a:r>
          </a:p>
          <a:p>
            <a:pPr lvl="1"/>
            <a:r>
              <a:rPr lang="en-CA" dirty="0"/>
              <a:t>Consequence = major, address in year 1 or 2 of the 5-year plan</a:t>
            </a:r>
          </a:p>
          <a:p>
            <a:pPr lvl="1"/>
            <a:r>
              <a:rPr lang="en-CA" dirty="0"/>
              <a:t>Consequence = moderate, address in year 3 of the 5-year plan</a:t>
            </a:r>
          </a:p>
          <a:p>
            <a:pPr lvl="1"/>
            <a:r>
              <a:rPr lang="en-CA" dirty="0"/>
              <a:t>Consequence = minor, address in year 4 of the 5-year plan or defer</a:t>
            </a:r>
          </a:p>
          <a:p>
            <a:pPr lvl="1"/>
            <a:r>
              <a:rPr lang="en-CA" dirty="0"/>
              <a:t>Consequence = insignificant, address in year 5 of the 5-year plan or defer</a:t>
            </a:r>
          </a:p>
          <a:p>
            <a:r>
              <a:rPr lang="en-CA" sz="1800" b="1" dirty="0"/>
              <a:t>High Risk - </a:t>
            </a:r>
            <a:r>
              <a:rPr lang="en-CA" sz="1800" dirty="0"/>
              <a:t>Fix in the 5-year program, where assets with shorter lifespans (fleet) are included earlier in the program, and those with longer lifespans (water mains) can be included later in the program. </a:t>
            </a:r>
          </a:p>
          <a:p>
            <a:r>
              <a:rPr lang="en-CA" sz="1800" b="1" dirty="0"/>
              <a:t>Very Low to Medium Risk </a:t>
            </a:r>
            <a:r>
              <a:rPr lang="en-CA" sz="1800" dirty="0"/>
              <a:t>are forecast for replacement outside the 5-year plan based on:</a:t>
            </a:r>
            <a:br>
              <a:rPr lang="en-CA" sz="1800" dirty="0"/>
            </a:br>
            <a:br>
              <a:rPr lang="en-CA" sz="1800" dirty="0"/>
            </a:br>
            <a:r>
              <a:rPr lang="en-CA" sz="1800" dirty="0"/>
              <a:t>a) when they are forecast to become high risk, or </a:t>
            </a:r>
            <a:br>
              <a:rPr lang="en-CA" sz="1800" dirty="0"/>
            </a:br>
            <a:br>
              <a:rPr lang="en-CA" sz="1800" dirty="0"/>
            </a:br>
            <a:r>
              <a:rPr lang="en-CA" sz="1800" dirty="0"/>
              <a:t>b) at a percentage of anticipated life depending on consequence of failure, or</a:t>
            </a:r>
            <a:br>
              <a:rPr lang="en-CA" sz="1800" dirty="0"/>
            </a:br>
            <a:br>
              <a:rPr lang="en-CA" sz="1800" dirty="0"/>
            </a:br>
            <a:r>
              <a:rPr lang="en-CA" sz="1800" dirty="0"/>
              <a:t>c) run to failure for low and very low consequences, unless funding is available</a:t>
            </a:r>
          </a:p>
        </p:txBody>
      </p:sp>
    </p:spTree>
    <p:extLst>
      <p:ext uri="{BB962C8B-B14F-4D97-AF65-F5344CB8AC3E}">
        <p14:creationId xmlns:p14="http://schemas.microsoft.com/office/powerpoint/2010/main" val="2773106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A4C609-69A3-5CEA-6965-09DC2DBFA73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C486786-0F19-46F8-AE4B-CC5B6C89810D}"/>
              </a:ext>
            </a:extLst>
          </p:cNvPr>
          <p:cNvSpPr>
            <a:spLocks noGrp="1"/>
          </p:cNvSpPr>
          <p:nvPr>
            <p:ph type="title"/>
          </p:nvPr>
        </p:nvSpPr>
        <p:spPr>
          <a:xfrm>
            <a:off x="1877085" y="583724"/>
            <a:ext cx="9394664" cy="376010"/>
          </a:xfrm>
        </p:spPr>
        <p:txBody>
          <a:bodyPr/>
          <a:lstStyle/>
          <a:p>
            <a:r>
              <a:rPr lang="en-CA" b="1" dirty="0">
                <a:latin typeface="+mj-lt"/>
                <a:ea typeface="Tahoma" panose="020B0604030504040204" pitchFamily="34" charset="0"/>
                <a:cs typeface="Tahoma" panose="020B0604030504040204" pitchFamily="34" charset="0"/>
              </a:rPr>
              <a:t>Choosing Asset Management – A Turning Point</a:t>
            </a:r>
          </a:p>
        </p:txBody>
      </p:sp>
      <p:sp>
        <p:nvSpPr>
          <p:cNvPr id="6" name="Text Placeholder 5">
            <a:extLst>
              <a:ext uri="{FF2B5EF4-FFF2-40B4-BE49-F238E27FC236}">
                <a16:creationId xmlns:a16="http://schemas.microsoft.com/office/drawing/2014/main" id="{2D10CA4E-A3DF-A48E-E531-C8983F6F27C7}"/>
              </a:ext>
            </a:extLst>
          </p:cNvPr>
          <p:cNvSpPr>
            <a:spLocks noGrp="1"/>
          </p:cNvSpPr>
          <p:nvPr>
            <p:ph type="body" sz="quarter" idx="11"/>
          </p:nvPr>
        </p:nvSpPr>
        <p:spPr>
          <a:xfrm>
            <a:off x="1877085" y="1397000"/>
            <a:ext cx="6236768" cy="4320894"/>
          </a:xfrm>
        </p:spPr>
        <p:txBody>
          <a:bodyPr>
            <a:noAutofit/>
          </a:bodyPr>
          <a:lstStyle/>
          <a:p>
            <a:pPr>
              <a:lnSpc>
                <a:spcPct val="115000"/>
              </a:lnSpc>
            </a:pPr>
            <a:r>
              <a:rPr lang="en-CA" sz="2200" dirty="0">
                <a:latin typeface="+mj-lt"/>
                <a:ea typeface="Trebuchet MS" panose="020B0603020202020204" pitchFamily="34" charset="0"/>
              </a:rPr>
              <a:t>Rate setting – look forward, not backward</a:t>
            </a:r>
          </a:p>
          <a:p>
            <a:pPr>
              <a:lnSpc>
                <a:spcPct val="115000"/>
              </a:lnSpc>
            </a:pPr>
            <a:r>
              <a:rPr lang="en-CA" sz="2200" dirty="0">
                <a:latin typeface="+mj-lt"/>
                <a:ea typeface="Trebuchet MS" panose="020B0603020202020204" pitchFamily="34" charset="0"/>
              </a:rPr>
              <a:t>Requested reserve funds for future work</a:t>
            </a:r>
          </a:p>
          <a:p>
            <a:pPr>
              <a:lnSpc>
                <a:spcPct val="115000"/>
              </a:lnSpc>
            </a:pPr>
            <a:r>
              <a:rPr lang="en-CA" sz="2200" dirty="0">
                <a:latin typeface="+mj-lt"/>
                <a:ea typeface="Trebuchet MS" panose="020B0603020202020204" pitchFamily="34" charset="0"/>
              </a:rPr>
              <a:t>Project go-ahead requires 50% funding from outside sources</a:t>
            </a:r>
            <a:endParaRPr lang="en-CA" sz="2200" dirty="0">
              <a:effectLst/>
              <a:latin typeface="+mj-lt"/>
              <a:ea typeface="Trebuchet MS" panose="020B0603020202020204" pitchFamily="34" charset="0"/>
            </a:endParaRPr>
          </a:p>
          <a:p>
            <a:pPr>
              <a:lnSpc>
                <a:spcPct val="115000"/>
              </a:lnSpc>
            </a:pPr>
            <a:r>
              <a:rPr lang="en-CA" sz="2200" dirty="0">
                <a:effectLst/>
                <a:latin typeface="+mj-lt"/>
                <a:ea typeface="Trebuchet MS" panose="020B0603020202020204" pitchFamily="34" charset="0"/>
              </a:rPr>
              <a:t>Big picture thinking – road investment driven by critical underground assets</a:t>
            </a:r>
          </a:p>
          <a:p>
            <a:pPr>
              <a:lnSpc>
                <a:spcPct val="115000"/>
              </a:lnSpc>
            </a:pPr>
            <a:r>
              <a:rPr lang="en-CA" sz="2200" dirty="0">
                <a:effectLst/>
                <a:latin typeface="+mj-lt"/>
                <a:ea typeface="Trebuchet MS" panose="020B0603020202020204" pitchFamily="34" charset="0"/>
              </a:rPr>
              <a:t>Level of Service focus – identify risks to services</a:t>
            </a:r>
          </a:p>
          <a:p>
            <a:pPr>
              <a:lnSpc>
                <a:spcPct val="115000"/>
              </a:lnSpc>
              <a:spcAft>
                <a:spcPts val="600"/>
              </a:spcAft>
            </a:pPr>
            <a:r>
              <a:rPr lang="en-CA" sz="2200" dirty="0">
                <a:effectLst/>
                <a:latin typeface="+mj-lt"/>
                <a:ea typeface="Trebuchet MS" panose="020B0603020202020204" pitchFamily="34" charset="0"/>
              </a:rPr>
              <a:t>Sustainable thinking – incorporate climate planning and leverage funding in financial plan</a:t>
            </a:r>
          </a:p>
        </p:txBody>
      </p:sp>
      <p:pic>
        <p:nvPicPr>
          <p:cNvPr id="5" name="Picture 4">
            <a:extLst>
              <a:ext uri="{FF2B5EF4-FFF2-40B4-BE49-F238E27FC236}">
                <a16:creationId xmlns:a16="http://schemas.microsoft.com/office/drawing/2014/main" id="{F287BC7F-40C4-7273-ED1A-EC77EF084C1F}"/>
              </a:ext>
            </a:extLst>
          </p:cNvPr>
          <p:cNvPicPr>
            <a:picLocks noChangeAspect="1"/>
          </p:cNvPicPr>
          <p:nvPr/>
        </p:nvPicPr>
        <p:blipFill>
          <a:blip r:embed="rId3"/>
          <a:stretch>
            <a:fillRect/>
          </a:stretch>
        </p:blipFill>
        <p:spPr>
          <a:xfrm>
            <a:off x="8113853" y="2134366"/>
            <a:ext cx="3206915" cy="3054507"/>
          </a:xfrm>
          <a:prstGeom prst="rect">
            <a:avLst/>
          </a:prstGeom>
        </p:spPr>
      </p:pic>
      <p:pic>
        <p:nvPicPr>
          <p:cNvPr id="8" name="Picture 7">
            <a:extLst>
              <a:ext uri="{FF2B5EF4-FFF2-40B4-BE49-F238E27FC236}">
                <a16:creationId xmlns:a16="http://schemas.microsoft.com/office/drawing/2014/main" id="{1999B71C-3EBC-767A-EFCB-A00F5C90313E}"/>
              </a:ext>
            </a:extLst>
          </p:cNvPr>
          <p:cNvPicPr>
            <a:picLocks noChangeAspect="1"/>
          </p:cNvPicPr>
          <p:nvPr/>
        </p:nvPicPr>
        <p:blipFill>
          <a:blip r:embed="rId4"/>
          <a:stretch>
            <a:fillRect/>
          </a:stretch>
        </p:blipFill>
        <p:spPr>
          <a:xfrm>
            <a:off x="11297617" y="2107839"/>
            <a:ext cx="673135" cy="3092609"/>
          </a:xfrm>
          <a:prstGeom prst="rect">
            <a:avLst/>
          </a:prstGeom>
        </p:spPr>
      </p:pic>
      <p:sp>
        <p:nvSpPr>
          <p:cNvPr id="2" name="TextBox 1">
            <a:extLst>
              <a:ext uri="{FF2B5EF4-FFF2-40B4-BE49-F238E27FC236}">
                <a16:creationId xmlns:a16="http://schemas.microsoft.com/office/drawing/2014/main" id="{3572681D-D89C-C9BB-DE69-1B54A4145073}"/>
              </a:ext>
            </a:extLst>
          </p:cNvPr>
          <p:cNvSpPr txBox="1"/>
          <p:nvPr/>
        </p:nvSpPr>
        <p:spPr>
          <a:xfrm>
            <a:off x="2323619" y="5808929"/>
            <a:ext cx="9162536" cy="646331"/>
          </a:xfrm>
          <a:prstGeom prst="rect">
            <a:avLst/>
          </a:prstGeom>
          <a:noFill/>
        </p:spPr>
        <p:txBody>
          <a:bodyPr wrap="square" rtlCol="0">
            <a:spAutoFit/>
          </a:bodyPr>
          <a:lstStyle/>
          <a:p>
            <a:r>
              <a:rPr lang="en-CA" i="1" dirty="0"/>
              <a:t>Asset management is a tool used in preparing capital budgets, UARB rate studies, transparency to audit committee and funding applications.</a:t>
            </a:r>
          </a:p>
        </p:txBody>
      </p:sp>
    </p:spTree>
    <p:extLst>
      <p:ext uri="{BB962C8B-B14F-4D97-AF65-F5344CB8AC3E}">
        <p14:creationId xmlns:p14="http://schemas.microsoft.com/office/powerpoint/2010/main" val="3758114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76C915-0B09-75DC-0DB5-E6354C0E30D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EA0CB50-706A-3528-AA48-56C6C6E2268A}"/>
              </a:ext>
            </a:extLst>
          </p:cNvPr>
          <p:cNvSpPr>
            <a:spLocks noGrp="1"/>
          </p:cNvSpPr>
          <p:nvPr>
            <p:ph type="title"/>
          </p:nvPr>
        </p:nvSpPr>
        <p:spPr>
          <a:xfrm>
            <a:off x="1877085" y="306985"/>
            <a:ext cx="9394664" cy="376010"/>
          </a:xfrm>
        </p:spPr>
        <p:txBody>
          <a:bodyPr/>
          <a:lstStyle/>
          <a:p>
            <a:r>
              <a:rPr lang="en-CA" b="1" dirty="0">
                <a:latin typeface="+mj-lt"/>
                <a:ea typeface="Tahoma" panose="020B0604030504040204" pitchFamily="34" charset="0"/>
                <a:cs typeface="Tahoma" panose="020B0604030504040204" pitchFamily="34" charset="0"/>
              </a:rPr>
              <a:t>Working Toward Buy-In</a:t>
            </a:r>
          </a:p>
        </p:txBody>
      </p:sp>
      <p:sp>
        <p:nvSpPr>
          <p:cNvPr id="6" name="Text Placeholder 5">
            <a:extLst>
              <a:ext uri="{FF2B5EF4-FFF2-40B4-BE49-F238E27FC236}">
                <a16:creationId xmlns:a16="http://schemas.microsoft.com/office/drawing/2014/main" id="{3B6A8AF1-7198-AE76-585E-05A6969E4CAF}"/>
              </a:ext>
            </a:extLst>
          </p:cNvPr>
          <p:cNvSpPr>
            <a:spLocks noGrp="1"/>
          </p:cNvSpPr>
          <p:nvPr>
            <p:ph type="body" sz="quarter" idx="11"/>
          </p:nvPr>
        </p:nvSpPr>
        <p:spPr>
          <a:xfrm>
            <a:off x="1877085" y="1071192"/>
            <a:ext cx="6959554" cy="3550025"/>
          </a:xfrm>
        </p:spPr>
        <p:txBody>
          <a:bodyPr>
            <a:noAutofit/>
          </a:bodyPr>
          <a:lstStyle/>
          <a:p>
            <a:pPr>
              <a:lnSpc>
                <a:spcPct val="115000"/>
              </a:lnSpc>
            </a:pPr>
            <a:r>
              <a:rPr lang="en-CA" sz="2400" dirty="0">
                <a:effectLst/>
                <a:latin typeface="+mj-lt"/>
                <a:ea typeface="Trebuchet MS" panose="020B0603020202020204" pitchFamily="34" charset="0"/>
              </a:rPr>
              <a:t>Council Engagement</a:t>
            </a:r>
          </a:p>
          <a:p>
            <a:pPr lvl="1">
              <a:lnSpc>
                <a:spcPct val="115000"/>
              </a:lnSpc>
              <a:spcBef>
                <a:spcPts val="0"/>
              </a:spcBef>
              <a:spcAft>
                <a:spcPts val="0"/>
              </a:spcAft>
            </a:pPr>
            <a:r>
              <a:rPr lang="en-CA" sz="2200" dirty="0">
                <a:latin typeface="+mj-lt"/>
                <a:ea typeface="Trebuchet MS" panose="020B0603020202020204" pitchFamily="34" charset="0"/>
              </a:rPr>
              <a:t>Condition maps and future projections</a:t>
            </a:r>
          </a:p>
          <a:p>
            <a:pPr lvl="1">
              <a:lnSpc>
                <a:spcPct val="115000"/>
              </a:lnSpc>
              <a:spcBef>
                <a:spcPts val="0"/>
              </a:spcBef>
              <a:spcAft>
                <a:spcPts val="0"/>
              </a:spcAft>
            </a:pPr>
            <a:r>
              <a:rPr lang="en-CA" sz="2200" dirty="0">
                <a:effectLst/>
                <a:latin typeface="+mj-lt"/>
                <a:ea typeface="Trebuchet MS" panose="020B0603020202020204" pitchFamily="34" charset="0"/>
              </a:rPr>
              <a:t>State of infrastructure and modern challenges</a:t>
            </a:r>
          </a:p>
          <a:p>
            <a:pPr lvl="1">
              <a:lnSpc>
                <a:spcPct val="115000"/>
              </a:lnSpc>
              <a:spcBef>
                <a:spcPts val="0"/>
              </a:spcBef>
              <a:spcAft>
                <a:spcPts val="0"/>
              </a:spcAft>
            </a:pPr>
            <a:r>
              <a:rPr lang="en-CA" sz="2200" dirty="0">
                <a:latin typeface="+mj-lt"/>
                <a:ea typeface="Trebuchet MS" panose="020B0603020202020204" pitchFamily="34" charset="0"/>
              </a:rPr>
              <a:t>Risks to services without action</a:t>
            </a:r>
          </a:p>
          <a:p>
            <a:pPr lvl="1">
              <a:lnSpc>
                <a:spcPct val="115000"/>
              </a:lnSpc>
              <a:spcBef>
                <a:spcPts val="0"/>
              </a:spcBef>
              <a:spcAft>
                <a:spcPts val="0"/>
              </a:spcAft>
            </a:pPr>
            <a:r>
              <a:rPr lang="en-CA" sz="2200" dirty="0">
                <a:effectLst/>
                <a:latin typeface="+mj-lt"/>
                <a:ea typeface="Trebuchet MS" panose="020B0603020202020204" pitchFamily="34" charset="0"/>
              </a:rPr>
              <a:t>Reality of limited funding</a:t>
            </a:r>
          </a:p>
          <a:p>
            <a:pPr>
              <a:lnSpc>
                <a:spcPct val="115000"/>
              </a:lnSpc>
            </a:pPr>
            <a:r>
              <a:rPr lang="en-CA" sz="2400" dirty="0">
                <a:effectLst/>
                <a:latin typeface="+mj-lt"/>
                <a:ea typeface="Trebuchet MS" panose="020B0603020202020204" pitchFamily="34" charset="0"/>
              </a:rPr>
              <a:t>Community Engagement</a:t>
            </a:r>
          </a:p>
          <a:p>
            <a:pPr lvl="1">
              <a:lnSpc>
                <a:spcPct val="115000"/>
              </a:lnSpc>
              <a:spcBef>
                <a:spcPts val="0"/>
              </a:spcBef>
              <a:spcAft>
                <a:spcPts val="0"/>
              </a:spcAft>
            </a:pPr>
            <a:r>
              <a:rPr lang="en-CA" sz="2200" dirty="0">
                <a:effectLst/>
                <a:latin typeface="+mj-lt"/>
                <a:ea typeface="Trebuchet MS" panose="020B0603020202020204" pitchFamily="34" charset="0"/>
              </a:rPr>
              <a:t>Public session on infrastructure</a:t>
            </a:r>
          </a:p>
          <a:p>
            <a:pPr lvl="1">
              <a:lnSpc>
                <a:spcPct val="115000"/>
              </a:lnSpc>
              <a:spcBef>
                <a:spcPts val="0"/>
              </a:spcBef>
              <a:spcAft>
                <a:spcPts val="0"/>
              </a:spcAft>
            </a:pPr>
            <a:r>
              <a:rPr lang="en-CA" sz="2200" dirty="0">
                <a:latin typeface="+mj-lt"/>
                <a:ea typeface="Trebuchet MS" panose="020B0603020202020204" pitchFamily="34" charset="0"/>
              </a:rPr>
              <a:t>Input and dialogue with press</a:t>
            </a:r>
          </a:p>
          <a:p>
            <a:pPr lvl="1">
              <a:lnSpc>
                <a:spcPct val="115000"/>
              </a:lnSpc>
              <a:spcBef>
                <a:spcPts val="0"/>
              </a:spcBef>
              <a:spcAft>
                <a:spcPts val="0"/>
              </a:spcAft>
            </a:pPr>
            <a:r>
              <a:rPr lang="en-CA" sz="2200" dirty="0">
                <a:latin typeface="+mj-lt"/>
                <a:ea typeface="Trebuchet MS" panose="020B0603020202020204" pitchFamily="34" charset="0"/>
              </a:rPr>
              <a:t>Open and transparent</a:t>
            </a:r>
          </a:p>
        </p:txBody>
      </p:sp>
      <p:pic>
        <p:nvPicPr>
          <p:cNvPr id="9" name="Picture 8">
            <a:extLst>
              <a:ext uri="{FF2B5EF4-FFF2-40B4-BE49-F238E27FC236}">
                <a16:creationId xmlns:a16="http://schemas.microsoft.com/office/drawing/2014/main" id="{A19CF9CA-0912-EAD8-7C59-739FD693879D}"/>
              </a:ext>
            </a:extLst>
          </p:cNvPr>
          <p:cNvPicPr>
            <a:picLocks noChangeAspect="1"/>
          </p:cNvPicPr>
          <p:nvPr/>
        </p:nvPicPr>
        <p:blipFill>
          <a:blip r:embed="rId3"/>
          <a:stretch>
            <a:fillRect/>
          </a:stretch>
        </p:blipFill>
        <p:spPr>
          <a:xfrm>
            <a:off x="0" y="5356656"/>
            <a:ext cx="12192000" cy="1481410"/>
          </a:xfrm>
          <a:prstGeom prst="rect">
            <a:avLst/>
          </a:prstGeom>
        </p:spPr>
      </p:pic>
      <p:pic>
        <p:nvPicPr>
          <p:cNvPr id="11" name="Picture 10">
            <a:extLst>
              <a:ext uri="{FF2B5EF4-FFF2-40B4-BE49-F238E27FC236}">
                <a16:creationId xmlns:a16="http://schemas.microsoft.com/office/drawing/2014/main" id="{2B7DF519-3668-3E04-0157-A58D032B3756}"/>
              </a:ext>
            </a:extLst>
          </p:cNvPr>
          <p:cNvPicPr>
            <a:picLocks noChangeAspect="1"/>
          </p:cNvPicPr>
          <p:nvPr/>
        </p:nvPicPr>
        <p:blipFill>
          <a:blip r:embed="rId4"/>
          <a:stretch>
            <a:fillRect/>
          </a:stretch>
        </p:blipFill>
        <p:spPr>
          <a:xfrm>
            <a:off x="8061145" y="1"/>
            <a:ext cx="4138539" cy="5356656"/>
          </a:xfrm>
          <a:prstGeom prst="rect">
            <a:avLst/>
          </a:prstGeom>
        </p:spPr>
      </p:pic>
    </p:spTree>
    <p:extLst>
      <p:ext uri="{BB962C8B-B14F-4D97-AF65-F5344CB8AC3E}">
        <p14:creationId xmlns:p14="http://schemas.microsoft.com/office/powerpoint/2010/main" val="3190647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D6EFE-1D1A-4C09-235E-339BC2BB2A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BD79F7-639D-C256-D179-03CB8133C805}"/>
              </a:ext>
            </a:extLst>
          </p:cNvPr>
          <p:cNvSpPr>
            <a:spLocks noGrp="1"/>
          </p:cNvSpPr>
          <p:nvPr>
            <p:ph type="title"/>
          </p:nvPr>
        </p:nvSpPr>
        <p:spPr/>
        <p:txBody>
          <a:bodyPr/>
          <a:lstStyle/>
          <a:p>
            <a:r>
              <a:rPr lang="en-CA" dirty="0"/>
              <a:t>Key Takeaways</a:t>
            </a:r>
          </a:p>
        </p:txBody>
      </p:sp>
      <p:sp>
        <p:nvSpPr>
          <p:cNvPr id="5" name="Text Placeholder 5">
            <a:extLst>
              <a:ext uri="{FF2B5EF4-FFF2-40B4-BE49-F238E27FC236}">
                <a16:creationId xmlns:a16="http://schemas.microsoft.com/office/drawing/2014/main" id="{9225E614-60F1-DB26-B1F0-43F65B75FAE1}"/>
              </a:ext>
            </a:extLst>
          </p:cNvPr>
          <p:cNvSpPr>
            <a:spLocks noGrp="1"/>
          </p:cNvSpPr>
          <p:nvPr>
            <p:ph type="body" sz="quarter" idx="11"/>
          </p:nvPr>
        </p:nvSpPr>
        <p:spPr>
          <a:xfrm>
            <a:off x="1877084" y="946230"/>
            <a:ext cx="9697599" cy="5592477"/>
          </a:xfrm>
        </p:spPr>
        <p:txBody>
          <a:bodyPr>
            <a:noAutofit/>
          </a:bodyPr>
          <a:lstStyle/>
          <a:p>
            <a:pPr>
              <a:lnSpc>
                <a:spcPct val="115000"/>
              </a:lnSpc>
              <a:spcBef>
                <a:spcPts val="600"/>
              </a:spcBef>
              <a:spcAft>
                <a:spcPts val="600"/>
              </a:spcAft>
            </a:pPr>
            <a:r>
              <a:rPr lang="en-CA" sz="2000" dirty="0">
                <a:effectLst/>
                <a:latin typeface="Calibri Light" panose="020F0302020204030204" pitchFamily="34" charset="0"/>
                <a:ea typeface="Trebuchet MS" panose="020B0603020202020204" pitchFamily="34" charset="0"/>
              </a:rPr>
              <a:t>Consider all assets together in planning</a:t>
            </a:r>
          </a:p>
          <a:p>
            <a:pPr>
              <a:lnSpc>
                <a:spcPct val="115000"/>
              </a:lnSpc>
              <a:spcBef>
                <a:spcPts val="600"/>
              </a:spcBef>
              <a:spcAft>
                <a:spcPts val="600"/>
              </a:spcAft>
            </a:pPr>
            <a:r>
              <a:rPr lang="en-CA" sz="2000" dirty="0">
                <a:effectLst/>
                <a:latin typeface="Calibri Light" panose="020F0302020204030204" pitchFamily="34" charset="0"/>
                <a:ea typeface="Trebuchet MS" panose="020B0603020202020204" pitchFamily="34" charset="0"/>
              </a:rPr>
              <a:t>Municipal revenue is insufficient for large projects – rely on creative outside funding</a:t>
            </a:r>
          </a:p>
          <a:p>
            <a:pPr>
              <a:lnSpc>
                <a:spcPct val="115000"/>
              </a:lnSpc>
              <a:spcBef>
                <a:spcPts val="600"/>
              </a:spcBef>
              <a:spcAft>
                <a:spcPts val="600"/>
              </a:spcAft>
            </a:pPr>
            <a:r>
              <a:rPr lang="en-CA" sz="2000" dirty="0">
                <a:latin typeface="Calibri Light" panose="020F0302020204030204" pitchFamily="34" charset="0"/>
                <a:ea typeface="Trebuchet MS" panose="020B0603020202020204" pitchFamily="34" charset="0"/>
              </a:rPr>
              <a:t>Next major projects: Main Street and Pugwash Road (water system)</a:t>
            </a:r>
            <a:endParaRPr lang="en-CA" sz="2000" dirty="0">
              <a:effectLst/>
              <a:latin typeface="Calibri Light" panose="020F0302020204030204" pitchFamily="34" charset="0"/>
              <a:ea typeface="Trebuchet MS" panose="020B0603020202020204" pitchFamily="34" charset="0"/>
            </a:endParaRPr>
          </a:p>
          <a:p>
            <a:pPr>
              <a:lnSpc>
                <a:spcPct val="115000"/>
              </a:lnSpc>
              <a:spcBef>
                <a:spcPts val="600"/>
              </a:spcBef>
              <a:spcAft>
                <a:spcPts val="600"/>
              </a:spcAft>
            </a:pPr>
            <a:r>
              <a:rPr lang="en-CA" sz="2000" dirty="0">
                <a:effectLst/>
                <a:latin typeface="Calibri Light" panose="020F0302020204030204" pitchFamily="34" charset="0"/>
                <a:ea typeface="Trebuchet MS" panose="020B0603020202020204" pitchFamily="34" charset="0"/>
              </a:rPr>
              <a:t>Priority is replacing water system from the 1930s, align road replacements </a:t>
            </a:r>
          </a:p>
          <a:p>
            <a:pPr>
              <a:lnSpc>
                <a:spcPct val="115000"/>
              </a:lnSpc>
              <a:spcBef>
                <a:spcPts val="600"/>
              </a:spcBef>
              <a:spcAft>
                <a:spcPts val="600"/>
              </a:spcAft>
            </a:pPr>
            <a:r>
              <a:rPr lang="en-CA" sz="2000" dirty="0">
                <a:latin typeface="Calibri Light" panose="020F0302020204030204" pitchFamily="34" charset="0"/>
              </a:rPr>
              <a:t>Public engagement: educate on issues and emphasize this is not “an Oxford issue.”</a:t>
            </a:r>
          </a:p>
          <a:p>
            <a:pPr>
              <a:lnSpc>
                <a:spcPct val="115000"/>
              </a:lnSpc>
              <a:spcBef>
                <a:spcPts val="600"/>
              </a:spcBef>
              <a:spcAft>
                <a:spcPts val="600"/>
              </a:spcAft>
            </a:pPr>
            <a:r>
              <a:rPr lang="en-CA" sz="2000" dirty="0">
                <a:latin typeface="Calibri Light" panose="020F0302020204030204" pitchFamily="34" charset="0"/>
              </a:rPr>
              <a:t>Prioritize upgrades for water and wastewater regulatory compliance  </a:t>
            </a:r>
          </a:p>
          <a:p>
            <a:pPr>
              <a:lnSpc>
                <a:spcPct val="115000"/>
              </a:lnSpc>
              <a:spcBef>
                <a:spcPts val="600"/>
              </a:spcBef>
              <a:spcAft>
                <a:spcPts val="600"/>
              </a:spcAft>
            </a:pPr>
            <a:r>
              <a:rPr lang="en-CA" sz="2000" dirty="0">
                <a:latin typeface="Calibri Light" panose="020F0302020204030204" pitchFamily="34" charset="0"/>
              </a:rPr>
              <a:t>Consider feasibility of investment in big ticket facilities (arena) or adding new infrastructure </a:t>
            </a:r>
          </a:p>
          <a:p>
            <a:pPr marL="0" indent="0">
              <a:lnSpc>
                <a:spcPct val="134000"/>
              </a:lnSpc>
              <a:spcBef>
                <a:spcPts val="600"/>
              </a:spcBef>
              <a:buNone/>
            </a:pPr>
            <a:endParaRPr lang="en-US" sz="1600" dirty="0">
              <a:solidFill>
                <a:schemeClr val="tx1"/>
              </a:solidFill>
            </a:endParaRPr>
          </a:p>
          <a:p>
            <a:pPr marL="0" indent="0">
              <a:lnSpc>
                <a:spcPct val="134000"/>
              </a:lnSpc>
              <a:spcBef>
                <a:spcPts val="600"/>
              </a:spcBef>
              <a:buNone/>
            </a:pPr>
            <a:r>
              <a:rPr lang="en-US" sz="1600" b="1" dirty="0"/>
              <a:t>Well though out planning can avoid further increases in spending and defer projects to make up infrastructure gap. </a:t>
            </a:r>
          </a:p>
        </p:txBody>
      </p:sp>
    </p:spTree>
    <p:extLst>
      <p:ext uri="{BB962C8B-B14F-4D97-AF65-F5344CB8AC3E}">
        <p14:creationId xmlns:p14="http://schemas.microsoft.com/office/powerpoint/2010/main" val="12898301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ENTIMETER_SERIES_ID_KEY" val="ala34dx4aufpoj4rnurscy33utczausv"/>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AIM Network">
      <a:dk1>
        <a:sysClr val="windowText" lastClr="000000"/>
      </a:dk1>
      <a:lt1>
        <a:sysClr val="window" lastClr="FFFFFF"/>
      </a:lt1>
      <a:dk2>
        <a:srgbClr val="373545"/>
      </a:dk2>
      <a:lt2>
        <a:srgbClr val="CEDBE6"/>
      </a:lt2>
      <a:accent1>
        <a:srgbClr val="2978AE"/>
      </a:accent1>
      <a:accent2>
        <a:srgbClr val="58B6C0"/>
      </a:accent2>
      <a:accent3>
        <a:srgbClr val="1C6294"/>
      </a:accent3>
      <a:accent4>
        <a:srgbClr val="7A8C8E"/>
      </a:accent4>
      <a:accent5>
        <a:srgbClr val="84ACB6"/>
      </a:accent5>
      <a:accent6>
        <a:srgbClr val="2683C6"/>
      </a:accent6>
      <a:hlink>
        <a:srgbClr val="6B9F25"/>
      </a:hlink>
      <a:folHlink>
        <a:srgbClr val="53C7F8"/>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OrgChart06_16x9.potx" id="{3C4BC011-9EDC-4DFB-8A68-37DEDDFE6C2B}" vid="{D35E8C47-702A-41D1-BDB4-1DA9434A1E66}"/>
    </a:ext>
  </a:extLst>
</a:theme>
</file>

<file path=ppt/theme/theme2.xml><?xml version="1.0" encoding="utf-8"?>
<a:theme xmlns:a="http://schemas.openxmlformats.org/drawingml/2006/main" name="1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1_Office Theme">
  <a:themeElements>
    <a:clrScheme name="CSA Template">
      <a:dk1>
        <a:srgbClr val="000000"/>
      </a:dk1>
      <a:lt1>
        <a:srgbClr val="FFFFFF"/>
      </a:lt1>
      <a:dk2>
        <a:srgbClr val="484340"/>
      </a:dk2>
      <a:lt2>
        <a:srgbClr val="E8E6E7"/>
      </a:lt2>
      <a:accent1>
        <a:srgbClr val="2868B2"/>
      </a:accent1>
      <a:accent2>
        <a:srgbClr val="F04800"/>
      </a:accent2>
      <a:accent3>
        <a:srgbClr val="052259"/>
      </a:accent3>
      <a:accent4>
        <a:srgbClr val="C1DEE6"/>
      </a:accent4>
      <a:accent5>
        <a:srgbClr val="E8E6E7"/>
      </a:accent5>
      <a:accent6>
        <a:srgbClr val="8A8685"/>
      </a:accent6>
      <a:hlink>
        <a:srgbClr val="2868B2"/>
      </a:hlink>
      <a:folHlink>
        <a:srgbClr val="8A868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lumMod val="75000"/>
            <a:lumOff val="25000"/>
          </a:schemeClr>
        </a:solidFill>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gn="ctr">
          <a:spcBef>
            <a:spcPts val="900"/>
          </a:spcBef>
          <a:defRPr sz="2000" b="1" smtClean="0"/>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alpha val="5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spcBef>
            <a:spcPts val="900"/>
          </a:spcBef>
          <a:defRPr sz="2000" b="1"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Parallax">
  <a:themeElements>
    <a:clrScheme name="AIM Network">
      <a:dk1>
        <a:sysClr val="windowText" lastClr="000000"/>
      </a:dk1>
      <a:lt1>
        <a:sysClr val="window" lastClr="FFFFFF"/>
      </a:lt1>
      <a:dk2>
        <a:srgbClr val="373545"/>
      </a:dk2>
      <a:lt2>
        <a:srgbClr val="CEDBE6"/>
      </a:lt2>
      <a:accent1>
        <a:srgbClr val="2978AE"/>
      </a:accent1>
      <a:accent2>
        <a:srgbClr val="58B6C0"/>
      </a:accent2>
      <a:accent3>
        <a:srgbClr val="1C6294"/>
      </a:accent3>
      <a:accent4>
        <a:srgbClr val="7A8C8E"/>
      </a:accent4>
      <a:accent5>
        <a:srgbClr val="84ACB6"/>
      </a:accent5>
      <a:accent6>
        <a:srgbClr val="2683C6"/>
      </a:accent6>
      <a:hlink>
        <a:srgbClr val="6B9F25"/>
      </a:hlink>
      <a:folHlink>
        <a:srgbClr val="53C7F8"/>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OrgChart06_16x9.potx" id="{3C4BC011-9EDC-4DFB-8A68-37DEDDFE6C2B}" vid="{D35E8C47-702A-41D1-BDB4-1DA9434A1E66}"/>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AIM Network">
    <a:dk1>
      <a:sysClr val="windowText" lastClr="000000"/>
    </a:dk1>
    <a:lt1>
      <a:sysClr val="window" lastClr="FFFFFF"/>
    </a:lt1>
    <a:dk2>
      <a:srgbClr val="373545"/>
    </a:dk2>
    <a:lt2>
      <a:srgbClr val="CEDBE6"/>
    </a:lt2>
    <a:accent1>
      <a:srgbClr val="2978AE"/>
    </a:accent1>
    <a:accent2>
      <a:srgbClr val="58B6C0"/>
    </a:accent2>
    <a:accent3>
      <a:srgbClr val="1C6294"/>
    </a:accent3>
    <a:accent4>
      <a:srgbClr val="7A8C8E"/>
    </a:accent4>
    <a:accent5>
      <a:srgbClr val="84ACB6"/>
    </a:accent5>
    <a:accent6>
      <a:srgbClr val="2683C6"/>
    </a:accent6>
    <a:hlink>
      <a:srgbClr val="6B9F25"/>
    </a:hlink>
    <a:folHlink>
      <a:srgbClr val="53C7F8"/>
    </a:folHlink>
  </a:clrScheme>
</a:themeOverrid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5A785AA6-62E5-4E8D-880C-390610C45A43}">
  <we:reference id="wa104051163" version="1.2.0.3" store="en-US" storeType="OMEX"/>
  <we:alternateReferences>
    <we:reference id="WA104051163" version="1.2.0.3" store=""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1669306</Value>
      <Value>1669445</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2013-01-21T07:54:00+00:00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ApprovalLog xmlns="4873beb7-5857-4685-be1f-d57550cc96cc" xsi:nil="tru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TP104001058</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875887</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LocMarketGroupTiers2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D8FEBD-5ABD-4CF4-8A24-EAAA08BD5718}">
  <ds:schemaRefs>
    <ds:schemaRef ds:uri="http://schemas.microsoft.com/sharepoint/v3/contenttype/forms"/>
  </ds:schemaRefs>
</ds:datastoreItem>
</file>

<file path=customXml/itemProps2.xml><?xml version="1.0" encoding="utf-8"?>
<ds:datastoreItem xmlns:ds="http://schemas.openxmlformats.org/officeDocument/2006/customXml" ds:itemID="{77CCCEA7-1327-49DD-AC35-4264F7CCB5D7}">
  <ds:schemaRefs>
    <ds:schemaRef ds:uri="http://schemas.microsoft.com/office/2006/metadata/properties"/>
    <ds:schemaRef ds:uri="http://schemas.microsoft.com/office/infopath/2007/PartnerControls"/>
    <ds:schemaRef ds:uri="4873beb7-5857-4685-be1f-d57550cc96cc"/>
  </ds:schemaRefs>
</ds:datastoreItem>
</file>

<file path=customXml/itemProps3.xml><?xml version="1.0" encoding="utf-8"?>
<ds:datastoreItem xmlns:ds="http://schemas.openxmlformats.org/officeDocument/2006/customXml" ds:itemID="{095EAC7E-3670-4A33-88E9-089AAE82E0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18369</TotalTime>
  <Words>2122</Words>
  <Application>Microsoft Office PowerPoint</Application>
  <PresentationFormat>Widescreen</PresentationFormat>
  <Paragraphs>176</Paragraphs>
  <Slides>12</Slides>
  <Notes>12</Notes>
  <HiddenSlides>0</HiddenSlides>
  <MMClips>0</MMClips>
  <ScaleCrop>false</ScaleCrop>
  <HeadingPairs>
    <vt:vector size="6" baseType="variant">
      <vt:variant>
        <vt:lpstr>Fonts Used</vt:lpstr>
      </vt:variant>
      <vt:variant>
        <vt:i4>16</vt:i4>
      </vt:variant>
      <vt:variant>
        <vt:lpstr>Theme</vt:lpstr>
      </vt:variant>
      <vt:variant>
        <vt:i4>5</vt:i4>
      </vt:variant>
      <vt:variant>
        <vt:lpstr>Slide Titles</vt:lpstr>
      </vt:variant>
      <vt:variant>
        <vt:i4>12</vt:i4>
      </vt:variant>
    </vt:vector>
  </HeadingPairs>
  <TitlesOfParts>
    <vt:vector size="33" baseType="lpstr">
      <vt:lpstr>.AppleSystemUIFont</vt:lpstr>
      <vt:lpstr>Aptos</vt:lpstr>
      <vt:lpstr>Arial</vt:lpstr>
      <vt:lpstr>Calibri Light</vt:lpstr>
      <vt:lpstr>Corbel</vt:lpstr>
      <vt:lpstr>Garamond</vt:lpstr>
      <vt:lpstr>Helvetica Light</vt:lpstr>
      <vt:lpstr>Helvetica Neue</vt:lpstr>
      <vt:lpstr>Helvetica Neue Light</vt:lpstr>
      <vt:lpstr>Helvetica Neue Medium</vt:lpstr>
      <vt:lpstr>Helvetica Neue Thin</vt:lpstr>
      <vt:lpstr>Shree Devanagari 714</vt:lpstr>
      <vt:lpstr>Tahoma</vt:lpstr>
      <vt:lpstr>Trade Gothic LT Pro</vt:lpstr>
      <vt:lpstr>Verdana</vt:lpstr>
      <vt:lpstr>Wingdings</vt:lpstr>
      <vt:lpstr>Parallax</vt:lpstr>
      <vt:lpstr>1_White</vt:lpstr>
      <vt:lpstr>2_White</vt:lpstr>
      <vt:lpstr>1_Office Theme</vt:lpstr>
      <vt:lpstr>1_Parallax</vt:lpstr>
      <vt:lpstr>Town of Oxford From Crisis to Confidence: How we used asset management to secure our infrastructure future</vt:lpstr>
      <vt:lpstr>Town at a Crossroads</vt:lpstr>
      <vt:lpstr>PowerPoint Presentation</vt:lpstr>
      <vt:lpstr>PowerPoint Presentation</vt:lpstr>
      <vt:lpstr>PowerPoint Presentation</vt:lpstr>
      <vt:lpstr>PowerPoint Presentation</vt:lpstr>
      <vt:lpstr>Choosing Asset Management – A Turning Point</vt:lpstr>
      <vt:lpstr>Working Toward Buy-In</vt:lpstr>
      <vt:lpstr>Key Takeaways</vt:lpstr>
      <vt:lpstr>Strategic Project Design</vt:lpstr>
      <vt:lpstr>Closing Thoughts</vt:lpstr>
      <vt:lpstr>Questions and 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Cycle Management of Water and Wastewater Systems</dc:title>
  <dc:creator>Matt Delorme</dc:creator>
  <cp:lastModifiedBy>Linda  Cloney</cp:lastModifiedBy>
  <cp:revision>14</cp:revision>
  <dcterms:created xsi:type="dcterms:W3CDTF">2024-03-18T14:47:44Z</dcterms:created>
  <dcterms:modified xsi:type="dcterms:W3CDTF">2025-12-15T21:04:55Z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